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2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3" r:id="rId8"/>
    <p:sldId id="262" r:id="rId9"/>
    <p:sldId id="265" r:id="rId10"/>
    <p:sldId id="261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53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4BA0D-DEBC-43AA-9699-FA55F0D2BB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99AAC61-CA9A-4A78-A247-BACA5FC258C8}">
      <dgm:prSet/>
      <dgm:spPr/>
      <dgm:t>
        <a:bodyPr/>
        <a:lstStyle/>
        <a:p>
          <a:pPr rtl="0"/>
          <a:r>
            <a:rPr lang="fr-FR" b="0" i="0" dirty="0" smtClean="0"/>
            <a:t>Rapport final </a:t>
          </a:r>
          <a:r>
            <a:rPr lang="fr-FR" b="0" i="0" dirty="0" err="1" smtClean="0"/>
            <a:t>Cybercar</a:t>
          </a:r>
          <a:endParaRPr lang="fr-FR" dirty="0"/>
        </a:p>
      </dgm:t>
    </dgm:pt>
    <dgm:pt modelId="{F6983062-F5DB-45D9-8FF4-31C5DF15A056}" type="parTrans" cxnId="{FC288F4C-53FD-40BE-8C23-369EA98EF5AB}">
      <dgm:prSet/>
      <dgm:spPr/>
      <dgm:t>
        <a:bodyPr/>
        <a:lstStyle/>
        <a:p>
          <a:endParaRPr lang="fr-FR"/>
        </a:p>
      </dgm:t>
    </dgm:pt>
    <dgm:pt modelId="{86970976-468F-487D-A6C1-9FE286672721}" type="sibTrans" cxnId="{FC288F4C-53FD-40BE-8C23-369EA98EF5AB}">
      <dgm:prSet/>
      <dgm:spPr/>
      <dgm:t>
        <a:bodyPr/>
        <a:lstStyle/>
        <a:p>
          <a:endParaRPr lang="fr-FR"/>
        </a:p>
      </dgm:t>
    </dgm:pt>
    <dgm:pt modelId="{F433A315-2892-49F0-A8D5-EC228BD140B1}">
      <dgm:prSet/>
      <dgm:spPr/>
      <dgm:t>
        <a:bodyPr/>
        <a:lstStyle/>
        <a:p>
          <a:pPr rtl="0"/>
          <a:r>
            <a:rPr lang="fr-FR" b="0" i="0" dirty="0" smtClean="0"/>
            <a:t>KENETH TOIHERDINE</a:t>
          </a:r>
          <a:endParaRPr lang="fr-FR" dirty="0"/>
        </a:p>
      </dgm:t>
    </dgm:pt>
    <dgm:pt modelId="{D071D5FA-886F-446F-8CE4-8ADE8D4B3388}" type="parTrans" cxnId="{454FA0BC-D1AE-48B7-AF01-D12BFAD44C4A}">
      <dgm:prSet/>
      <dgm:spPr/>
      <dgm:t>
        <a:bodyPr/>
        <a:lstStyle/>
        <a:p>
          <a:endParaRPr lang="fr-FR"/>
        </a:p>
      </dgm:t>
    </dgm:pt>
    <dgm:pt modelId="{C6B74F97-DFE0-4099-949A-5391C934879A}" type="sibTrans" cxnId="{454FA0BC-D1AE-48B7-AF01-D12BFAD44C4A}">
      <dgm:prSet/>
      <dgm:spPr/>
      <dgm:t>
        <a:bodyPr/>
        <a:lstStyle/>
        <a:p>
          <a:endParaRPr lang="fr-FR"/>
        </a:p>
      </dgm:t>
    </dgm:pt>
    <dgm:pt modelId="{440046AD-1724-47A8-A915-362833D965D0}" type="pres">
      <dgm:prSet presAssocID="{D994BA0D-DEBC-43AA-9699-FA55F0D2BBC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9A47B63D-193B-4145-9870-6B01EE66CD4A}" type="pres">
      <dgm:prSet presAssocID="{D994BA0D-DEBC-43AA-9699-FA55F0D2BBC0}" presName="Name1" presStyleCnt="0"/>
      <dgm:spPr/>
    </dgm:pt>
    <dgm:pt modelId="{1F545585-2BA7-49DA-8A17-9F098EAD3C00}" type="pres">
      <dgm:prSet presAssocID="{D994BA0D-DEBC-43AA-9699-FA55F0D2BBC0}" presName="cycle" presStyleCnt="0"/>
      <dgm:spPr/>
    </dgm:pt>
    <dgm:pt modelId="{946BE0A7-11DE-45FF-9947-35710CA71698}" type="pres">
      <dgm:prSet presAssocID="{D994BA0D-DEBC-43AA-9699-FA55F0D2BBC0}" presName="srcNode" presStyleLbl="node1" presStyleIdx="0" presStyleCnt="2"/>
      <dgm:spPr/>
    </dgm:pt>
    <dgm:pt modelId="{C597F813-BCD0-4F0D-9DBE-CD79A57FC011}" type="pres">
      <dgm:prSet presAssocID="{D994BA0D-DEBC-43AA-9699-FA55F0D2BBC0}" presName="conn" presStyleLbl="parChTrans1D2" presStyleIdx="0" presStyleCnt="1"/>
      <dgm:spPr/>
      <dgm:t>
        <a:bodyPr/>
        <a:lstStyle/>
        <a:p>
          <a:endParaRPr lang="fr-FR"/>
        </a:p>
      </dgm:t>
    </dgm:pt>
    <dgm:pt modelId="{9EF2D1FB-F6C2-40C5-B02D-C0B52D71BD9E}" type="pres">
      <dgm:prSet presAssocID="{D994BA0D-DEBC-43AA-9699-FA55F0D2BBC0}" presName="extraNode" presStyleLbl="node1" presStyleIdx="0" presStyleCnt="2"/>
      <dgm:spPr/>
    </dgm:pt>
    <dgm:pt modelId="{FF86E6A1-2057-49FE-8CBA-DAAB24E4EC5B}" type="pres">
      <dgm:prSet presAssocID="{D994BA0D-DEBC-43AA-9699-FA55F0D2BBC0}" presName="dstNode" presStyleLbl="node1" presStyleIdx="0" presStyleCnt="2"/>
      <dgm:spPr/>
    </dgm:pt>
    <dgm:pt modelId="{04D436E5-9579-4DE7-885F-E62B7450ED48}" type="pres">
      <dgm:prSet presAssocID="{C99AAC61-CA9A-4A78-A247-BACA5FC258C8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0D865F-DE0B-481A-8C42-85C22538799C}" type="pres">
      <dgm:prSet presAssocID="{C99AAC61-CA9A-4A78-A247-BACA5FC258C8}" presName="accent_1" presStyleCnt="0"/>
      <dgm:spPr/>
    </dgm:pt>
    <dgm:pt modelId="{02EA309E-C4F8-4E23-A472-475DC04870DE}" type="pres">
      <dgm:prSet presAssocID="{C99AAC61-CA9A-4A78-A247-BACA5FC258C8}" presName="accentRepeatNode" presStyleLbl="solidFgAcc1" presStyleIdx="0" presStyleCnt="2"/>
      <dgm:spPr/>
    </dgm:pt>
    <dgm:pt modelId="{777C392D-81A2-48CD-9922-F1F0E2DD5053}" type="pres">
      <dgm:prSet presAssocID="{F433A315-2892-49F0-A8D5-EC228BD140B1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E9B845-95BC-4641-9AE1-634E4FE32C56}" type="pres">
      <dgm:prSet presAssocID="{F433A315-2892-49F0-A8D5-EC228BD140B1}" presName="accent_2" presStyleCnt="0"/>
      <dgm:spPr/>
    </dgm:pt>
    <dgm:pt modelId="{DC7ED2CA-A9D1-43BA-94E1-BAABBE69A9B7}" type="pres">
      <dgm:prSet presAssocID="{F433A315-2892-49F0-A8D5-EC228BD140B1}" presName="accentRepeatNode" presStyleLbl="solidFgAcc1" presStyleIdx="1" presStyleCnt="2"/>
      <dgm:spPr/>
    </dgm:pt>
  </dgm:ptLst>
  <dgm:cxnLst>
    <dgm:cxn modelId="{A4504DA3-4245-4FC9-B190-CBAAA499962A}" type="presOf" srcId="{86970976-468F-487D-A6C1-9FE286672721}" destId="{C597F813-BCD0-4F0D-9DBE-CD79A57FC011}" srcOrd="0" destOrd="0" presId="urn:microsoft.com/office/officeart/2008/layout/VerticalCurvedList"/>
    <dgm:cxn modelId="{02CE5570-B137-4208-BB5F-E06CCEE610E8}" type="presOf" srcId="{F433A315-2892-49F0-A8D5-EC228BD140B1}" destId="{777C392D-81A2-48CD-9922-F1F0E2DD5053}" srcOrd="0" destOrd="0" presId="urn:microsoft.com/office/officeart/2008/layout/VerticalCurvedList"/>
    <dgm:cxn modelId="{454FA0BC-D1AE-48B7-AF01-D12BFAD44C4A}" srcId="{D994BA0D-DEBC-43AA-9699-FA55F0D2BBC0}" destId="{F433A315-2892-49F0-A8D5-EC228BD140B1}" srcOrd="1" destOrd="0" parTransId="{D071D5FA-886F-446F-8CE4-8ADE8D4B3388}" sibTransId="{C6B74F97-DFE0-4099-949A-5391C934879A}"/>
    <dgm:cxn modelId="{B3693341-1463-4678-869C-5E8CE5D418A4}" type="presOf" srcId="{D994BA0D-DEBC-43AA-9699-FA55F0D2BBC0}" destId="{440046AD-1724-47A8-A915-362833D965D0}" srcOrd="0" destOrd="0" presId="urn:microsoft.com/office/officeart/2008/layout/VerticalCurvedList"/>
    <dgm:cxn modelId="{FD5994C4-8104-4473-A5E3-AF34AEA97F9D}" type="presOf" srcId="{C99AAC61-CA9A-4A78-A247-BACA5FC258C8}" destId="{04D436E5-9579-4DE7-885F-E62B7450ED48}" srcOrd="0" destOrd="0" presId="urn:microsoft.com/office/officeart/2008/layout/VerticalCurvedList"/>
    <dgm:cxn modelId="{FC288F4C-53FD-40BE-8C23-369EA98EF5AB}" srcId="{D994BA0D-DEBC-43AA-9699-FA55F0D2BBC0}" destId="{C99AAC61-CA9A-4A78-A247-BACA5FC258C8}" srcOrd="0" destOrd="0" parTransId="{F6983062-F5DB-45D9-8FF4-31C5DF15A056}" sibTransId="{86970976-468F-487D-A6C1-9FE286672721}"/>
    <dgm:cxn modelId="{74FF89CC-18D5-4B78-9089-FACE0F5D2BDD}" type="presParOf" srcId="{440046AD-1724-47A8-A915-362833D965D0}" destId="{9A47B63D-193B-4145-9870-6B01EE66CD4A}" srcOrd="0" destOrd="0" presId="urn:microsoft.com/office/officeart/2008/layout/VerticalCurvedList"/>
    <dgm:cxn modelId="{E5F1A89A-1D4E-445B-BBBF-A6346579313B}" type="presParOf" srcId="{9A47B63D-193B-4145-9870-6B01EE66CD4A}" destId="{1F545585-2BA7-49DA-8A17-9F098EAD3C00}" srcOrd="0" destOrd="0" presId="urn:microsoft.com/office/officeart/2008/layout/VerticalCurvedList"/>
    <dgm:cxn modelId="{E6E7E41B-8909-4511-B834-0F7426891E65}" type="presParOf" srcId="{1F545585-2BA7-49DA-8A17-9F098EAD3C00}" destId="{946BE0A7-11DE-45FF-9947-35710CA71698}" srcOrd="0" destOrd="0" presId="urn:microsoft.com/office/officeart/2008/layout/VerticalCurvedList"/>
    <dgm:cxn modelId="{55BB0FBE-A71C-4357-8ED2-C737674A74D9}" type="presParOf" srcId="{1F545585-2BA7-49DA-8A17-9F098EAD3C00}" destId="{C597F813-BCD0-4F0D-9DBE-CD79A57FC011}" srcOrd="1" destOrd="0" presId="urn:microsoft.com/office/officeart/2008/layout/VerticalCurvedList"/>
    <dgm:cxn modelId="{94A4F20A-BD6F-4039-9D46-6A27BD80FA1C}" type="presParOf" srcId="{1F545585-2BA7-49DA-8A17-9F098EAD3C00}" destId="{9EF2D1FB-F6C2-40C5-B02D-C0B52D71BD9E}" srcOrd="2" destOrd="0" presId="urn:microsoft.com/office/officeart/2008/layout/VerticalCurvedList"/>
    <dgm:cxn modelId="{BAE6F8A5-7692-4E9C-8DB7-DDA83C847FA6}" type="presParOf" srcId="{1F545585-2BA7-49DA-8A17-9F098EAD3C00}" destId="{FF86E6A1-2057-49FE-8CBA-DAAB24E4EC5B}" srcOrd="3" destOrd="0" presId="urn:microsoft.com/office/officeart/2008/layout/VerticalCurvedList"/>
    <dgm:cxn modelId="{237C090E-5590-442F-8D2A-0B45F881F813}" type="presParOf" srcId="{9A47B63D-193B-4145-9870-6B01EE66CD4A}" destId="{04D436E5-9579-4DE7-885F-E62B7450ED48}" srcOrd="1" destOrd="0" presId="urn:microsoft.com/office/officeart/2008/layout/VerticalCurvedList"/>
    <dgm:cxn modelId="{72E05942-3882-4193-BBA5-A4126F6BCF67}" type="presParOf" srcId="{9A47B63D-193B-4145-9870-6B01EE66CD4A}" destId="{DB0D865F-DE0B-481A-8C42-85C22538799C}" srcOrd="2" destOrd="0" presId="urn:microsoft.com/office/officeart/2008/layout/VerticalCurvedList"/>
    <dgm:cxn modelId="{31C7F496-B09A-430E-BFD9-71C0D58D2A11}" type="presParOf" srcId="{DB0D865F-DE0B-481A-8C42-85C22538799C}" destId="{02EA309E-C4F8-4E23-A472-475DC04870DE}" srcOrd="0" destOrd="0" presId="urn:microsoft.com/office/officeart/2008/layout/VerticalCurvedList"/>
    <dgm:cxn modelId="{CC2BE0F9-D0CE-4A42-A9A0-1F19C008EB4C}" type="presParOf" srcId="{9A47B63D-193B-4145-9870-6B01EE66CD4A}" destId="{777C392D-81A2-48CD-9922-F1F0E2DD5053}" srcOrd="3" destOrd="0" presId="urn:microsoft.com/office/officeart/2008/layout/VerticalCurvedList"/>
    <dgm:cxn modelId="{D3D4D593-FBCB-4902-8BAF-AD34677C7EB5}" type="presParOf" srcId="{9A47B63D-193B-4145-9870-6B01EE66CD4A}" destId="{11E9B845-95BC-4641-9AE1-634E4FE32C56}" srcOrd="4" destOrd="0" presId="urn:microsoft.com/office/officeart/2008/layout/VerticalCurvedList"/>
    <dgm:cxn modelId="{DDB173AE-361B-4129-BBA0-58DA6F1F17FC}" type="presParOf" srcId="{11E9B845-95BC-4641-9AE1-634E4FE32C56}" destId="{DC7ED2CA-A9D1-43BA-94E1-BAABBE69A9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815667-14BE-4AC2-BD69-97BC38BF974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088B02E-0F67-438B-B412-E0549F746D9F}">
      <dgm:prSet/>
      <dgm:spPr/>
      <dgm:t>
        <a:bodyPr/>
        <a:lstStyle/>
        <a:p>
          <a:pPr rtl="0"/>
          <a:r>
            <a:rPr lang="fr-FR" b="0" i="0" dirty="0" smtClean="0"/>
            <a:t>Sécuriser l'accès au compte</a:t>
          </a:r>
          <a:r>
            <a:rPr lang="en-US" b="0" i="0" dirty="0" smtClean="0"/>
            <a:t>​</a:t>
          </a:r>
          <a:endParaRPr lang="fr-FR" dirty="0"/>
        </a:p>
      </dgm:t>
    </dgm:pt>
    <dgm:pt modelId="{12E0D2BB-CFDC-426D-BBFA-CCBC0593F02F}" type="parTrans" cxnId="{E3E4A799-144A-4613-ABE7-23F0847032B7}">
      <dgm:prSet/>
      <dgm:spPr/>
      <dgm:t>
        <a:bodyPr/>
        <a:lstStyle/>
        <a:p>
          <a:endParaRPr lang="fr-FR"/>
        </a:p>
      </dgm:t>
    </dgm:pt>
    <dgm:pt modelId="{D5D9FBC0-04FB-4758-8AD0-9DAE1EB6FEA0}" type="sibTrans" cxnId="{E3E4A799-144A-4613-ABE7-23F0847032B7}">
      <dgm:prSet/>
      <dgm:spPr/>
      <dgm:t>
        <a:bodyPr/>
        <a:lstStyle/>
        <a:p>
          <a:endParaRPr lang="fr-FR"/>
        </a:p>
      </dgm:t>
    </dgm:pt>
    <dgm:pt modelId="{4256BDB5-2D90-4292-AA24-8D1F991E994D}">
      <dgm:prSet/>
      <dgm:spPr/>
      <dgm:t>
        <a:bodyPr/>
        <a:lstStyle/>
        <a:p>
          <a:pPr rtl="0"/>
          <a:r>
            <a:rPr lang="fr-FR" b="0" i="0" smtClean="0"/>
            <a:t>Contrôle d’accès</a:t>
          </a:r>
          <a:endParaRPr lang="fr-FR"/>
        </a:p>
      </dgm:t>
    </dgm:pt>
    <dgm:pt modelId="{ADF69F65-F758-40CA-8EAA-90C366C6CD5B}" type="parTrans" cxnId="{D8587B8E-3F67-4D9F-A3B2-9DECCFB4A823}">
      <dgm:prSet/>
      <dgm:spPr/>
      <dgm:t>
        <a:bodyPr/>
        <a:lstStyle/>
        <a:p>
          <a:endParaRPr lang="fr-FR"/>
        </a:p>
      </dgm:t>
    </dgm:pt>
    <dgm:pt modelId="{7041D42C-AF71-4B74-8721-0C2845A390D9}" type="sibTrans" cxnId="{D8587B8E-3F67-4D9F-A3B2-9DECCFB4A823}">
      <dgm:prSet/>
      <dgm:spPr/>
      <dgm:t>
        <a:bodyPr/>
        <a:lstStyle/>
        <a:p>
          <a:endParaRPr lang="fr-FR"/>
        </a:p>
      </dgm:t>
    </dgm:pt>
    <dgm:pt modelId="{25CF8EAD-A959-4D0C-B938-F578BD182883}">
      <dgm:prSet/>
      <dgm:spPr/>
      <dgm:t>
        <a:bodyPr/>
        <a:lstStyle/>
        <a:p>
          <a:pPr rtl="0"/>
          <a:r>
            <a:rPr lang="fr-FR" b="0" i="0" dirty="0" smtClean="0"/>
            <a:t>Courrier </a:t>
          </a:r>
          <a:r>
            <a:rPr lang="fr-FR" b="0" i="0" dirty="0" err="1" smtClean="0"/>
            <a:t>elelctronique</a:t>
          </a:r>
          <a:r>
            <a:rPr lang="fr-FR" b="0" i="0" dirty="0" smtClean="0"/>
            <a:t>​</a:t>
          </a:r>
          <a:endParaRPr lang="fr-FR" dirty="0"/>
        </a:p>
      </dgm:t>
    </dgm:pt>
    <dgm:pt modelId="{11991B8F-EFC5-4C3D-BFBD-D269145448E1}" type="parTrans" cxnId="{ADE41886-708B-46B6-AFD2-F8889484C4D4}">
      <dgm:prSet/>
      <dgm:spPr/>
      <dgm:t>
        <a:bodyPr/>
        <a:lstStyle/>
        <a:p>
          <a:endParaRPr lang="fr-FR"/>
        </a:p>
      </dgm:t>
    </dgm:pt>
    <dgm:pt modelId="{31084F01-BB32-445D-831E-710AC1F3B235}" type="sibTrans" cxnId="{ADE41886-708B-46B6-AFD2-F8889484C4D4}">
      <dgm:prSet/>
      <dgm:spPr/>
      <dgm:t>
        <a:bodyPr/>
        <a:lstStyle/>
        <a:p>
          <a:endParaRPr lang="fr-FR"/>
        </a:p>
      </dgm:t>
    </dgm:pt>
    <dgm:pt modelId="{4CF781B3-757B-484A-858E-BB66D2806A6B}">
      <dgm:prSet/>
      <dgm:spPr/>
      <dgm:t>
        <a:bodyPr/>
        <a:lstStyle/>
        <a:p>
          <a:pPr rtl="0"/>
          <a:r>
            <a:rPr lang="fr-FR" b="0" i="0" smtClean="0"/>
            <a:t>crypter</a:t>
          </a:r>
          <a:r>
            <a:rPr lang="en-US" b="0" i="0" smtClean="0"/>
            <a:t>​</a:t>
          </a:r>
          <a:endParaRPr lang="fr-FR"/>
        </a:p>
      </dgm:t>
    </dgm:pt>
    <dgm:pt modelId="{216179E9-D2D4-478C-A61D-41AF463D3425}" type="parTrans" cxnId="{AC98ED99-94F6-42A0-A42A-8E31A95B9ADF}">
      <dgm:prSet/>
      <dgm:spPr/>
      <dgm:t>
        <a:bodyPr/>
        <a:lstStyle/>
        <a:p>
          <a:endParaRPr lang="fr-FR"/>
        </a:p>
      </dgm:t>
    </dgm:pt>
    <dgm:pt modelId="{05E87246-4044-433B-BE98-5CF4AD012BEE}" type="sibTrans" cxnId="{AC98ED99-94F6-42A0-A42A-8E31A95B9ADF}">
      <dgm:prSet/>
      <dgm:spPr/>
      <dgm:t>
        <a:bodyPr/>
        <a:lstStyle/>
        <a:p>
          <a:endParaRPr lang="fr-FR"/>
        </a:p>
      </dgm:t>
    </dgm:pt>
    <dgm:pt modelId="{A032B2FA-CD10-4526-8080-A1F7354E1E0B}">
      <dgm:prSet/>
      <dgm:spPr/>
      <dgm:t>
        <a:bodyPr/>
        <a:lstStyle/>
        <a:p>
          <a:pPr rtl="0"/>
          <a:r>
            <a:rPr lang="fr-FR" b="0" i="0" smtClean="0"/>
            <a:t>conservation</a:t>
          </a:r>
          <a:endParaRPr lang="fr-FR"/>
        </a:p>
      </dgm:t>
    </dgm:pt>
    <dgm:pt modelId="{1A9A6589-7ADD-4710-8764-0E31DB949A00}" type="parTrans" cxnId="{0C00C7F7-2744-4AD7-BF78-2E902BEF6CA9}">
      <dgm:prSet/>
      <dgm:spPr/>
      <dgm:t>
        <a:bodyPr/>
        <a:lstStyle/>
        <a:p>
          <a:endParaRPr lang="fr-FR"/>
        </a:p>
      </dgm:t>
    </dgm:pt>
    <dgm:pt modelId="{FF606F18-1E60-4CC7-A1CB-232CD0284243}" type="sibTrans" cxnId="{0C00C7F7-2744-4AD7-BF78-2E902BEF6CA9}">
      <dgm:prSet/>
      <dgm:spPr/>
      <dgm:t>
        <a:bodyPr/>
        <a:lstStyle/>
        <a:p>
          <a:endParaRPr lang="fr-FR"/>
        </a:p>
      </dgm:t>
    </dgm:pt>
    <dgm:pt modelId="{D138B928-60FF-436F-A4CB-9C89F6861DAA}">
      <dgm:prSet/>
      <dgm:spPr/>
      <dgm:t>
        <a:bodyPr/>
        <a:lstStyle/>
        <a:p>
          <a:pPr rtl="0"/>
          <a:r>
            <a:rPr lang="fr-FR" b="0" i="0" dirty="0" smtClean="0"/>
            <a:t>Utilisations du logiciel à des fins privées.</a:t>
          </a:r>
          <a:r>
            <a:rPr lang="en-US" b="0" i="0" dirty="0" smtClean="0"/>
            <a:t>​</a:t>
          </a:r>
          <a:endParaRPr lang="fr-FR" dirty="0"/>
        </a:p>
      </dgm:t>
    </dgm:pt>
    <dgm:pt modelId="{19D045EE-62A3-4647-AA83-1A53B08CE798}" type="parTrans" cxnId="{C8C55B50-1840-4FEE-8DEA-3EC886FC440D}">
      <dgm:prSet/>
      <dgm:spPr/>
      <dgm:t>
        <a:bodyPr/>
        <a:lstStyle/>
        <a:p>
          <a:endParaRPr lang="fr-FR"/>
        </a:p>
      </dgm:t>
    </dgm:pt>
    <dgm:pt modelId="{35D06DE7-21B4-432F-877D-5269381C9CC2}" type="sibTrans" cxnId="{C8C55B50-1840-4FEE-8DEA-3EC886FC440D}">
      <dgm:prSet/>
      <dgm:spPr/>
      <dgm:t>
        <a:bodyPr/>
        <a:lstStyle/>
        <a:p>
          <a:endParaRPr lang="fr-FR"/>
        </a:p>
      </dgm:t>
    </dgm:pt>
    <dgm:pt modelId="{881C7A8B-8073-480B-AC2F-6554E1529743}">
      <dgm:prSet/>
      <dgm:spPr/>
      <dgm:t>
        <a:bodyPr/>
        <a:lstStyle/>
        <a:p>
          <a:pPr rtl="0"/>
          <a:r>
            <a:rPr lang="fr-FR" b="0" i="0" smtClean="0"/>
            <a:t>si n’entrave pas a professionnel</a:t>
          </a:r>
          <a:endParaRPr lang="fr-FR"/>
        </a:p>
      </dgm:t>
    </dgm:pt>
    <dgm:pt modelId="{E11CE8EA-786F-41B9-98B7-1A175895BDAA}" type="parTrans" cxnId="{478955ED-4CF3-48A2-8BFD-C86D07FAEC3C}">
      <dgm:prSet/>
      <dgm:spPr/>
      <dgm:t>
        <a:bodyPr/>
        <a:lstStyle/>
        <a:p>
          <a:endParaRPr lang="fr-FR"/>
        </a:p>
      </dgm:t>
    </dgm:pt>
    <dgm:pt modelId="{14906E4A-34A2-4EE9-A983-747466AE2D67}" type="sibTrans" cxnId="{478955ED-4CF3-48A2-8BFD-C86D07FAEC3C}">
      <dgm:prSet/>
      <dgm:spPr/>
      <dgm:t>
        <a:bodyPr/>
        <a:lstStyle/>
        <a:p>
          <a:endParaRPr lang="fr-FR"/>
        </a:p>
      </dgm:t>
    </dgm:pt>
    <dgm:pt modelId="{1BEA6D94-27D8-4438-8172-1EA63ABE771E}">
      <dgm:prSet/>
      <dgm:spPr/>
      <dgm:t>
        <a:bodyPr/>
        <a:lstStyle/>
        <a:p>
          <a:pPr rtl="0"/>
          <a:r>
            <a:rPr lang="fr-FR" b="0" i="0" dirty="0" smtClean="0"/>
            <a:t>Contrôle de l’usage​</a:t>
          </a:r>
          <a:endParaRPr lang="fr-FR" dirty="0"/>
        </a:p>
      </dgm:t>
    </dgm:pt>
    <dgm:pt modelId="{F63D34E4-F683-4F8D-BC9D-ECF519A335CA}" type="parTrans" cxnId="{F2DF6086-0F73-44A9-9FB4-8592AADE5FC5}">
      <dgm:prSet/>
      <dgm:spPr/>
      <dgm:t>
        <a:bodyPr/>
        <a:lstStyle/>
        <a:p>
          <a:endParaRPr lang="fr-FR"/>
        </a:p>
      </dgm:t>
    </dgm:pt>
    <dgm:pt modelId="{502E8EE3-311F-4B7B-954C-13A60D27A0C2}" type="sibTrans" cxnId="{F2DF6086-0F73-44A9-9FB4-8592AADE5FC5}">
      <dgm:prSet/>
      <dgm:spPr/>
      <dgm:t>
        <a:bodyPr/>
        <a:lstStyle/>
        <a:p>
          <a:endParaRPr lang="fr-FR"/>
        </a:p>
      </dgm:t>
    </dgm:pt>
    <dgm:pt modelId="{6933E6E3-EB60-4A3F-918C-2B1B797E1608}">
      <dgm:prSet/>
      <dgm:spPr/>
      <dgm:t>
        <a:bodyPr/>
        <a:lstStyle/>
        <a:p>
          <a:pPr rtl="0"/>
          <a:r>
            <a:rPr lang="fr-FR" b="0" i="0" smtClean="0"/>
            <a:t>durée de connexions​</a:t>
          </a:r>
          <a:endParaRPr lang="fr-FR"/>
        </a:p>
      </dgm:t>
    </dgm:pt>
    <dgm:pt modelId="{44E0ED99-3A52-4DF7-B832-FFA731691117}" type="parTrans" cxnId="{067F1148-F0B3-46D7-BD00-13E9DE32D80C}">
      <dgm:prSet/>
      <dgm:spPr/>
      <dgm:t>
        <a:bodyPr/>
        <a:lstStyle/>
        <a:p>
          <a:endParaRPr lang="fr-FR"/>
        </a:p>
      </dgm:t>
    </dgm:pt>
    <dgm:pt modelId="{6739AD4F-87C7-48AF-B1C2-648BBF2CFD69}" type="sibTrans" cxnId="{067F1148-F0B3-46D7-BD00-13E9DE32D80C}">
      <dgm:prSet/>
      <dgm:spPr/>
      <dgm:t>
        <a:bodyPr/>
        <a:lstStyle/>
        <a:p>
          <a:endParaRPr lang="fr-FR"/>
        </a:p>
      </dgm:t>
    </dgm:pt>
    <dgm:pt modelId="{2675CA0E-7EF8-4593-B5CD-120C647B1520}">
      <dgm:prSet/>
      <dgm:spPr/>
      <dgm:t>
        <a:bodyPr/>
        <a:lstStyle/>
        <a:p>
          <a:pPr rtl="0"/>
          <a:r>
            <a:rPr lang="fr-FR" b="0" i="0" smtClean="0"/>
            <a:t>actions effectuées</a:t>
          </a:r>
          <a:endParaRPr lang="fr-FR"/>
        </a:p>
      </dgm:t>
    </dgm:pt>
    <dgm:pt modelId="{1A971E3F-5C3B-43D4-A114-5B0951D20FCA}" type="parTrans" cxnId="{74B9FE2B-74C9-436C-A6F1-B689AAABAD25}">
      <dgm:prSet/>
      <dgm:spPr/>
      <dgm:t>
        <a:bodyPr/>
        <a:lstStyle/>
        <a:p>
          <a:endParaRPr lang="fr-FR"/>
        </a:p>
      </dgm:t>
    </dgm:pt>
    <dgm:pt modelId="{8AABE7CA-34A1-4517-B350-71A546080354}" type="sibTrans" cxnId="{74B9FE2B-74C9-436C-A6F1-B689AAABAD25}">
      <dgm:prSet/>
      <dgm:spPr/>
      <dgm:t>
        <a:bodyPr/>
        <a:lstStyle/>
        <a:p>
          <a:endParaRPr lang="fr-FR"/>
        </a:p>
      </dgm:t>
    </dgm:pt>
    <dgm:pt modelId="{011447BF-EB92-4E0E-B49E-139EA3670330}">
      <dgm:prSet/>
      <dgm:spPr/>
      <dgm:t>
        <a:bodyPr/>
        <a:lstStyle/>
        <a:p>
          <a:pPr rtl="0"/>
          <a:r>
            <a:rPr lang="fr-FR" b="0" i="0" dirty="0" smtClean="0"/>
            <a:t>Pare-feu</a:t>
          </a:r>
          <a:r>
            <a:rPr lang="en-US" b="0" i="0" dirty="0" smtClean="0"/>
            <a:t>​</a:t>
          </a:r>
          <a:endParaRPr lang="fr-FR" dirty="0"/>
        </a:p>
      </dgm:t>
    </dgm:pt>
    <dgm:pt modelId="{F32B0EF3-F324-47CD-ACF5-C16974837917}" type="parTrans" cxnId="{8D35E2CE-E05F-4DBD-9C27-9E61C6AD9952}">
      <dgm:prSet/>
      <dgm:spPr/>
      <dgm:t>
        <a:bodyPr/>
        <a:lstStyle/>
        <a:p>
          <a:endParaRPr lang="fr-FR"/>
        </a:p>
      </dgm:t>
    </dgm:pt>
    <dgm:pt modelId="{222B7831-5B3B-40AD-BD6F-F8051AFE5E19}" type="sibTrans" cxnId="{8D35E2CE-E05F-4DBD-9C27-9E61C6AD9952}">
      <dgm:prSet/>
      <dgm:spPr/>
      <dgm:t>
        <a:bodyPr/>
        <a:lstStyle/>
        <a:p>
          <a:endParaRPr lang="fr-FR"/>
        </a:p>
      </dgm:t>
    </dgm:pt>
    <dgm:pt modelId="{2CD9F6FA-3404-4D08-B634-669589C418A3}">
      <dgm:prSet/>
      <dgm:spPr/>
      <dgm:t>
        <a:bodyPr/>
        <a:lstStyle/>
        <a:p>
          <a:pPr rtl="0"/>
          <a:r>
            <a:rPr lang="fr-FR" b="0" i="0" smtClean="0"/>
            <a:t>Trace des activités</a:t>
          </a:r>
          <a:r>
            <a:rPr lang="en-US" b="0" i="0" smtClean="0"/>
            <a:t>​</a:t>
          </a:r>
          <a:endParaRPr lang="fr-FR"/>
        </a:p>
      </dgm:t>
    </dgm:pt>
    <dgm:pt modelId="{AD279B7A-F1D2-4830-9E46-A03D99D7F5D2}" type="parTrans" cxnId="{E7FF8549-F2E2-47E7-8397-240301910228}">
      <dgm:prSet/>
      <dgm:spPr/>
      <dgm:t>
        <a:bodyPr/>
        <a:lstStyle/>
        <a:p>
          <a:endParaRPr lang="fr-FR"/>
        </a:p>
      </dgm:t>
    </dgm:pt>
    <dgm:pt modelId="{4EA6F5D8-4466-4AD0-A5BE-D19AD62F35B5}" type="sibTrans" cxnId="{E7FF8549-F2E2-47E7-8397-240301910228}">
      <dgm:prSet/>
      <dgm:spPr/>
      <dgm:t>
        <a:bodyPr/>
        <a:lstStyle/>
        <a:p>
          <a:endParaRPr lang="fr-FR"/>
        </a:p>
      </dgm:t>
    </dgm:pt>
    <dgm:pt modelId="{F629E9C8-4E77-49B3-BACF-564F1BEEA899}">
      <dgm:prSet/>
      <dgm:spPr/>
      <dgm:t>
        <a:bodyPr/>
        <a:lstStyle/>
        <a:p>
          <a:pPr rtl="0"/>
          <a:r>
            <a:rPr lang="fr-FR" b="0" i="0" smtClean="0"/>
            <a:t>Filtration des URL</a:t>
          </a:r>
          <a:endParaRPr lang="fr-FR"/>
        </a:p>
      </dgm:t>
    </dgm:pt>
    <dgm:pt modelId="{2BEE39FF-DBFF-4408-B772-251AF94F27EF}" type="parTrans" cxnId="{84E07E7C-3F65-4B10-9A7D-97A631DC1585}">
      <dgm:prSet/>
      <dgm:spPr/>
      <dgm:t>
        <a:bodyPr/>
        <a:lstStyle/>
        <a:p>
          <a:endParaRPr lang="fr-FR"/>
        </a:p>
      </dgm:t>
    </dgm:pt>
    <dgm:pt modelId="{1538B03E-E3C7-44FD-94D0-F037FE1F36DF}" type="sibTrans" cxnId="{84E07E7C-3F65-4B10-9A7D-97A631DC1585}">
      <dgm:prSet/>
      <dgm:spPr/>
      <dgm:t>
        <a:bodyPr/>
        <a:lstStyle/>
        <a:p>
          <a:endParaRPr lang="fr-FR"/>
        </a:p>
      </dgm:t>
    </dgm:pt>
    <dgm:pt modelId="{79F8B0A1-4F42-40C3-A866-91180891A5E2}">
      <dgm:prSet/>
      <dgm:spPr/>
      <dgm:t>
        <a:bodyPr/>
        <a:lstStyle/>
        <a:p>
          <a:pPr rtl="0"/>
          <a:r>
            <a:rPr lang="fr-FR" b="0" i="0" dirty="0" smtClean="0"/>
            <a:t>Sauvegardes</a:t>
          </a:r>
          <a:r>
            <a:rPr lang="en-US" b="0" i="0" dirty="0" smtClean="0"/>
            <a:t>​</a:t>
          </a:r>
          <a:endParaRPr lang="fr-FR" dirty="0"/>
        </a:p>
      </dgm:t>
    </dgm:pt>
    <dgm:pt modelId="{C619C743-24FB-4373-9B57-95BDF7148DAB}" type="parTrans" cxnId="{DEFAB5ED-7660-425D-9102-C2793C36C062}">
      <dgm:prSet/>
      <dgm:spPr/>
      <dgm:t>
        <a:bodyPr/>
        <a:lstStyle/>
        <a:p>
          <a:endParaRPr lang="fr-FR"/>
        </a:p>
      </dgm:t>
    </dgm:pt>
    <dgm:pt modelId="{8D74E5C6-9AED-4B1C-8D4E-7817E8B7EE63}" type="sibTrans" cxnId="{DEFAB5ED-7660-425D-9102-C2793C36C062}">
      <dgm:prSet/>
      <dgm:spPr/>
      <dgm:t>
        <a:bodyPr/>
        <a:lstStyle/>
        <a:p>
          <a:endParaRPr lang="fr-FR"/>
        </a:p>
      </dgm:t>
    </dgm:pt>
    <dgm:pt modelId="{A94D1D7D-28E8-4130-81A1-59FC0BB646AA}">
      <dgm:prSet/>
      <dgm:spPr/>
      <dgm:t>
        <a:bodyPr/>
        <a:lstStyle/>
        <a:p>
          <a:pPr rtl="0"/>
          <a:r>
            <a:rPr lang="fr-FR" b="0" i="0" smtClean="0"/>
            <a:t>sauvegarde des information</a:t>
          </a:r>
          <a:r>
            <a:rPr lang="en-US" b="0" i="0" smtClean="0"/>
            <a:t>​</a:t>
          </a:r>
          <a:endParaRPr lang="fr-FR"/>
        </a:p>
      </dgm:t>
    </dgm:pt>
    <dgm:pt modelId="{1EFB56B8-0534-4047-ADAE-E3470511DCDE}" type="parTrans" cxnId="{4E179754-EC67-4C38-A7AA-551BCDB19DFF}">
      <dgm:prSet/>
      <dgm:spPr/>
      <dgm:t>
        <a:bodyPr/>
        <a:lstStyle/>
        <a:p>
          <a:endParaRPr lang="fr-FR"/>
        </a:p>
      </dgm:t>
    </dgm:pt>
    <dgm:pt modelId="{66AAD44D-AD5D-4373-9A47-0DCF6E9B3DFA}" type="sibTrans" cxnId="{4E179754-EC67-4C38-A7AA-551BCDB19DFF}">
      <dgm:prSet/>
      <dgm:spPr/>
      <dgm:t>
        <a:bodyPr/>
        <a:lstStyle/>
        <a:p>
          <a:endParaRPr lang="fr-FR"/>
        </a:p>
      </dgm:t>
    </dgm:pt>
    <dgm:pt modelId="{39873171-E23E-40A0-A454-4577F4948E41}">
      <dgm:prSet/>
      <dgm:spPr/>
      <dgm:t>
        <a:bodyPr/>
        <a:lstStyle/>
        <a:p>
          <a:pPr rtl="0"/>
          <a:r>
            <a:rPr lang="fr-FR" b="0" i="0" smtClean="0"/>
            <a:t>dispositif miroir</a:t>
          </a:r>
          <a:endParaRPr lang="fr-FR"/>
        </a:p>
      </dgm:t>
    </dgm:pt>
    <dgm:pt modelId="{4B81BCD0-82D6-4B62-B77F-7050246AAEE1}" type="parTrans" cxnId="{10FA63DB-1897-4EC9-B921-8D70AA642DDA}">
      <dgm:prSet/>
      <dgm:spPr/>
      <dgm:t>
        <a:bodyPr/>
        <a:lstStyle/>
        <a:p>
          <a:endParaRPr lang="fr-FR"/>
        </a:p>
      </dgm:t>
    </dgm:pt>
    <dgm:pt modelId="{7A02C7F0-BE93-44A3-8EAD-510DF61D030A}" type="sibTrans" cxnId="{10FA63DB-1897-4EC9-B921-8D70AA642DDA}">
      <dgm:prSet/>
      <dgm:spPr/>
      <dgm:t>
        <a:bodyPr/>
        <a:lstStyle/>
        <a:p>
          <a:endParaRPr lang="fr-FR"/>
        </a:p>
      </dgm:t>
    </dgm:pt>
    <dgm:pt modelId="{A7E0D174-AD2E-4AAC-9032-7B8EA83DDAA3}" type="pres">
      <dgm:prSet presAssocID="{49815667-14BE-4AC2-BD69-97BC38BF974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AF11FE6-427A-4086-949A-330F711D36AA}" type="pres">
      <dgm:prSet presAssocID="{B088B02E-0F67-438B-B412-E0549F746D9F}" presName="linNode" presStyleCnt="0"/>
      <dgm:spPr/>
    </dgm:pt>
    <dgm:pt modelId="{0CC66C68-41C1-4FDB-AE90-F3FC996A3D7F}" type="pres">
      <dgm:prSet presAssocID="{B088B02E-0F67-438B-B412-E0549F746D9F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BA6228-9E73-457B-90B4-99B5DB8255C6}" type="pres">
      <dgm:prSet presAssocID="{B088B02E-0F67-438B-B412-E0549F746D9F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1CBD92-3CCD-4EBF-AA8E-9932B0F3A0F8}" type="pres">
      <dgm:prSet presAssocID="{D5D9FBC0-04FB-4758-8AD0-9DAE1EB6FEA0}" presName="sp" presStyleCnt="0"/>
      <dgm:spPr/>
    </dgm:pt>
    <dgm:pt modelId="{E29C1101-4D7D-47B4-B9D1-D1F5E7D43FDD}" type="pres">
      <dgm:prSet presAssocID="{25CF8EAD-A959-4D0C-B938-F578BD182883}" presName="linNode" presStyleCnt="0"/>
      <dgm:spPr/>
    </dgm:pt>
    <dgm:pt modelId="{18DA6C13-DFBB-49B6-B779-C294FD5F8E63}" type="pres">
      <dgm:prSet presAssocID="{25CF8EAD-A959-4D0C-B938-F578BD182883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FA9BA4-6EE1-41B8-8409-7DCB48E7474E}" type="pres">
      <dgm:prSet presAssocID="{25CF8EAD-A959-4D0C-B938-F578BD182883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8CE85F1-00B4-414A-AA2A-17509B4F28CA}" type="pres">
      <dgm:prSet presAssocID="{31084F01-BB32-445D-831E-710AC1F3B235}" presName="sp" presStyleCnt="0"/>
      <dgm:spPr/>
    </dgm:pt>
    <dgm:pt modelId="{1BE4D0A4-5056-4626-8174-082D91AA6A5F}" type="pres">
      <dgm:prSet presAssocID="{D138B928-60FF-436F-A4CB-9C89F6861DAA}" presName="linNode" presStyleCnt="0"/>
      <dgm:spPr/>
    </dgm:pt>
    <dgm:pt modelId="{39F8CFD2-C509-4DEB-80CB-09E72B46E2E8}" type="pres">
      <dgm:prSet presAssocID="{D138B928-60FF-436F-A4CB-9C89F6861DAA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54CD01-B6C8-4E0A-9BE0-FC26A388DBAF}" type="pres">
      <dgm:prSet presAssocID="{D138B928-60FF-436F-A4CB-9C89F6861DAA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A1DC648-E8C3-421A-BB7E-4564281D4551}" type="pres">
      <dgm:prSet presAssocID="{35D06DE7-21B4-432F-877D-5269381C9CC2}" presName="sp" presStyleCnt="0"/>
      <dgm:spPr/>
    </dgm:pt>
    <dgm:pt modelId="{183AEBC5-0634-412A-BCD2-A71C82FB0B36}" type="pres">
      <dgm:prSet presAssocID="{1BEA6D94-27D8-4438-8172-1EA63ABE771E}" presName="linNode" presStyleCnt="0"/>
      <dgm:spPr/>
    </dgm:pt>
    <dgm:pt modelId="{4AB7458F-F851-4E7F-8B1C-8AF00E4833F1}" type="pres">
      <dgm:prSet presAssocID="{1BEA6D94-27D8-4438-8172-1EA63ABE771E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20414A3-3C3E-4145-806D-6769782DAB1A}" type="pres">
      <dgm:prSet presAssocID="{1BEA6D94-27D8-4438-8172-1EA63ABE771E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F9B3CB-2FAC-48C9-ACC9-367F541006EA}" type="pres">
      <dgm:prSet presAssocID="{502E8EE3-311F-4B7B-954C-13A60D27A0C2}" presName="sp" presStyleCnt="0"/>
      <dgm:spPr/>
    </dgm:pt>
    <dgm:pt modelId="{7200E832-1E15-4AA7-B725-E6FC24D5E0BE}" type="pres">
      <dgm:prSet presAssocID="{011447BF-EB92-4E0E-B49E-139EA3670330}" presName="linNode" presStyleCnt="0"/>
      <dgm:spPr/>
    </dgm:pt>
    <dgm:pt modelId="{264DB1F9-0E55-474D-82E7-3C40B905A881}" type="pres">
      <dgm:prSet presAssocID="{011447BF-EB92-4E0E-B49E-139EA3670330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B9261E8-3328-462A-BA3B-DB5A9ED16FCB}" type="pres">
      <dgm:prSet presAssocID="{011447BF-EB92-4E0E-B49E-139EA3670330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954AE1C-AE30-4655-8894-6556E7A2FC59}" type="pres">
      <dgm:prSet presAssocID="{222B7831-5B3B-40AD-BD6F-F8051AFE5E19}" presName="sp" presStyleCnt="0"/>
      <dgm:spPr/>
    </dgm:pt>
    <dgm:pt modelId="{749732D4-ACF3-4ED8-AFF6-01606C019435}" type="pres">
      <dgm:prSet presAssocID="{79F8B0A1-4F42-40C3-A866-91180891A5E2}" presName="linNode" presStyleCnt="0"/>
      <dgm:spPr/>
    </dgm:pt>
    <dgm:pt modelId="{E6972340-567D-4102-B679-93F046333418}" type="pres">
      <dgm:prSet presAssocID="{79F8B0A1-4F42-40C3-A866-91180891A5E2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5FA2B0F-E107-4A97-B3E8-8C6EE4B0CBD6}" type="pres">
      <dgm:prSet presAssocID="{79F8B0A1-4F42-40C3-A866-91180891A5E2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4B9FE2B-74C9-436C-A6F1-B689AAABAD25}" srcId="{1BEA6D94-27D8-4438-8172-1EA63ABE771E}" destId="{2675CA0E-7EF8-4593-B5CD-120C647B1520}" srcOrd="1" destOrd="0" parTransId="{1A971E3F-5C3B-43D4-A114-5B0951D20FCA}" sibTransId="{8AABE7CA-34A1-4517-B350-71A546080354}"/>
    <dgm:cxn modelId="{78A0A74F-574D-404B-A37E-8949799DC4FD}" type="presOf" srcId="{A032B2FA-CD10-4526-8080-A1F7354E1E0B}" destId="{C8FA9BA4-6EE1-41B8-8409-7DCB48E7474E}" srcOrd="0" destOrd="1" presId="urn:microsoft.com/office/officeart/2005/8/layout/vList5"/>
    <dgm:cxn modelId="{C35BD9F7-D281-4157-B519-91AD9D1D4B98}" type="presOf" srcId="{4256BDB5-2D90-4292-AA24-8D1F991E994D}" destId="{FCBA6228-9E73-457B-90B4-99B5DB8255C6}" srcOrd="0" destOrd="0" presId="urn:microsoft.com/office/officeart/2005/8/layout/vList5"/>
    <dgm:cxn modelId="{E7FF8549-F2E2-47E7-8397-240301910228}" srcId="{011447BF-EB92-4E0E-B49E-139EA3670330}" destId="{2CD9F6FA-3404-4D08-B634-669589C418A3}" srcOrd="0" destOrd="0" parTransId="{AD279B7A-F1D2-4830-9E46-A03D99D7F5D2}" sibTransId="{4EA6F5D8-4466-4AD0-A5BE-D19AD62F35B5}"/>
    <dgm:cxn modelId="{9635EF6D-D564-4618-B1FB-38210699E7AE}" type="presOf" srcId="{1BEA6D94-27D8-4438-8172-1EA63ABE771E}" destId="{4AB7458F-F851-4E7F-8B1C-8AF00E4833F1}" srcOrd="0" destOrd="0" presId="urn:microsoft.com/office/officeart/2005/8/layout/vList5"/>
    <dgm:cxn modelId="{2B38D5B8-1151-4D76-8133-5713EF472030}" type="presOf" srcId="{011447BF-EB92-4E0E-B49E-139EA3670330}" destId="{264DB1F9-0E55-474D-82E7-3C40B905A881}" srcOrd="0" destOrd="0" presId="urn:microsoft.com/office/officeart/2005/8/layout/vList5"/>
    <dgm:cxn modelId="{F2DF6086-0F73-44A9-9FB4-8592AADE5FC5}" srcId="{49815667-14BE-4AC2-BD69-97BC38BF974B}" destId="{1BEA6D94-27D8-4438-8172-1EA63ABE771E}" srcOrd="3" destOrd="0" parTransId="{F63D34E4-F683-4F8D-BC9D-ECF519A335CA}" sibTransId="{502E8EE3-311F-4B7B-954C-13A60D27A0C2}"/>
    <dgm:cxn modelId="{8D35E2CE-E05F-4DBD-9C27-9E61C6AD9952}" srcId="{49815667-14BE-4AC2-BD69-97BC38BF974B}" destId="{011447BF-EB92-4E0E-B49E-139EA3670330}" srcOrd="4" destOrd="0" parTransId="{F32B0EF3-F324-47CD-ACF5-C16974837917}" sibTransId="{222B7831-5B3B-40AD-BD6F-F8051AFE5E19}"/>
    <dgm:cxn modelId="{6036332C-EB91-4304-BF81-486DA07F7292}" type="presOf" srcId="{2675CA0E-7EF8-4593-B5CD-120C647B1520}" destId="{620414A3-3C3E-4145-806D-6769782DAB1A}" srcOrd="0" destOrd="1" presId="urn:microsoft.com/office/officeart/2005/8/layout/vList5"/>
    <dgm:cxn modelId="{B44A62C4-25DF-42AB-ABD8-D444A361403C}" type="presOf" srcId="{881C7A8B-8073-480B-AC2F-6554E1529743}" destId="{5E54CD01-B6C8-4E0A-9BE0-FC26A388DBAF}" srcOrd="0" destOrd="0" presId="urn:microsoft.com/office/officeart/2005/8/layout/vList5"/>
    <dgm:cxn modelId="{F54346D0-91BF-4C07-BA3A-A0AB6AC08BF1}" type="presOf" srcId="{B088B02E-0F67-438B-B412-E0549F746D9F}" destId="{0CC66C68-41C1-4FDB-AE90-F3FC996A3D7F}" srcOrd="0" destOrd="0" presId="urn:microsoft.com/office/officeart/2005/8/layout/vList5"/>
    <dgm:cxn modelId="{CBE5BA99-3050-4C36-BE8A-01E9784C728E}" type="presOf" srcId="{79F8B0A1-4F42-40C3-A866-91180891A5E2}" destId="{E6972340-567D-4102-B679-93F046333418}" srcOrd="0" destOrd="0" presId="urn:microsoft.com/office/officeart/2005/8/layout/vList5"/>
    <dgm:cxn modelId="{4E179754-EC67-4C38-A7AA-551BCDB19DFF}" srcId="{79F8B0A1-4F42-40C3-A866-91180891A5E2}" destId="{A94D1D7D-28E8-4130-81A1-59FC0BB646AA}" srcOrd="0" destOrd="0" parTransId="{1EFB56B8-0534-4047-ADAE-E3470511DCDE}" sibTransId="{66AAD44D-AD5D-4373-9A47-0DCF6E9B3DFA}"/>
    <dgm:cxn modelId="{84E07E7C-3F65-4B10-9A7D-97A631DC1585}" srcId="{011447BF-EB92-4E0E-B49E-139EA3670330}" destId="{F629E9C8-4E77-49B3-BACF-564F1BEEA899}" srcOrd="1" destOrd="0" parTransId="{2BEE39FF-DBFF-4408-B772-251AF94F27EF}" sibTransId="{1538B03E-E3C7-44FD-94D0-F037FE1F36DF}"/>
    <dgm:cxn modelId="{FA6D2A06-278C-44D9-9380-39D73875DE01}" type="presOf" srcId="{F629E9C8-4E77-49B3-BACF-564F1BEEA899}" destId="{EB9261E8-3328-462A-BA3B-DB5A9ED16FCB}" srcOrd="0" destOrd="1" presId="urn:microsoft.com/office/officeart/2005/8/layout/vList5"/>
    <dgm:cxn modelId="{E3E4A799-144A-4613-ABE7-23F0847032B7}" srcId="{49815667-14BE-4AC2-BD69-97BC38BF974B}" destId="{B088B02E-0F67-438B-B412-E0549F746D9F}" srcOrd="0" destOrd="0" parTransId="{12E0D2BB-CFDC-426D-BBFA-CCBC0593F02F}" sibTransId="{D5D9FBC0-04FB-4758-8AD0-9DAE1EB6FEA0}"/>
    <dgm:cxn modelId="{ADE41886-708B-46B6-AFD2-F8889484C4D4}" srcId="{49815667-14BE-4AC2-BD69-97BC38BF974B}" destId="{25CF8EAD-A959-4D0C-B938-F578BD182883}" srcOrd="1" destOrd="0" parTransId="{11991B8F-EFC5-4C3D-BFBD-D269145448E1}" sibTransId="{31084F01-BB32-445D-831E-710AC1F3B235}"/>
    <dgm:cxn modelId="{A4E877B7-C078-4A2F-BCDB-28E5C2D3C264}" type="presOf" srcId="{4CF781B3-757B-484A-858E-BB66D2806A6B}" destId="{C8FA9BA4-6EE1-41B8-8409-7DCB48E7474E}" srcOrd="0" destOrd="0" presId="urn:microsoft.com/office/officeart/2005/8/layout/vList5"/>
    <dgm:cxn modelId="{BB5A92FC-21B6-49EF-AF0F-4717613425A6}" type="presOf" srcId="{39873171-E23E-40A0-A454-4577F4948E41}" destId="{35FA2B0F-E107-4A97-B3E8-8C6EE4B0CBD6}" srcOrd="0" destOrd="1" presId="urn:microsoft.com/office/officeart/2005/8/layout/vList5"/>
    <dgm:cxn modelId="{067F1148-F0B3-46D7-BD00-13E9DE32D80C}" srcId="{1BEA6D94-27D8-4438-8172-1EA63ABE771E}" destId="{6933E6E3-EB60-4A3F-918C-2B1B797E1608}" srcOrd="0" destOrd="0" parTransId="{44E0ED99-3A52-4DF7-B832-FFA731691117}" sibTransId="{6739AD4F-87C7-48AF-B1C2-648BBF2CFD69}"/>
    <dgm:cxn modelId="{478955ED-4CF3-48A2-8BFD-C86D07FAEC3C}" srcId="{D138B928-60FF-436F-A4CB-9C89F6861DAA}" destId="{881C7A8B-8073-480B-AC2F-6554E1529743}" srcOrd="0" destOrd="0" parTransId="{E11CE8EA-786F-41B9-98B7-1A175895BDAA}" sibTransId="{14906E4A-34A2-4EE9-A983-747466AE2D67}"/>
    <dgm:cxn modelId="{AC98ED99-94F6-42A0-A42A-8E31A95B9ADF}" srcId="{25CF8EAD-A959-4D0C-B938-F578BD182883}" destId="{4CF781B3-757B-484A-858E-BB66D2806A6B}" srcOrd="0" destOrd="0" parTransId="{216179E9-D2D4-478C-A61D-41AF463D3425}" sibTransId="{05E87246-4044-433B-BE98-5CF4AD012BEE}"/>
    <dgm:cxn modelId="{F3662873-A172-4564-97DD-4E602EAF955D}" type="presOf" srcId="{6933E6E3-EB60-4A3F-918C-2B1B797E1608}" destId="{620414A3-3C3E-4145-806D-6769782DAB1A}" srcOrd="0" destOrd="0" presId="urn:microsoft.com/office/officeart/2005/8/layout/vList5"/>
    <dgm:cxn modelId="{D8587B8E-3F67-4D9F-A3B2-9DECCFB4A823}" srcId="{B088B02E-0F67-438B-B412-E0549F746D9F}" destId="{4256BDB5-2D90-4292-AA24-8D1F991E994D}" srcOrd="0" destOrd="0" parTransId="{ADF69F65-F758-40CA-8EAA-90C366C6CD5B}" sibTransId="{7041D42C-AF71-4B74-8721-0C2845A390D9}"/>
    <dgm:cxn modelId="{10FA63DB-1897-4EC9-B921-8D70AA642DDA}" srcId="{79F8B0A1-4F42-40C3-A866-91180891A5E2}" destId="{39873171-E23E-40A0-A454-4577F4948E41}" srcOrd="1" destOrd="0" parTransId="{4B81BCD0-82D6-4B62-B77F-7050246AAEE1}" sibTransId="{7A02C7F0-BE93-44A3-8EAD-510DF61D030A}"/>
    <dgm:cxn modelId="{2586513A-2F5D-4870-8CE8-17279C40C2EB}" type="presOf" srcId="{49815667-14BE-4AC2-BD69-97BC38BF974B}" destId="{A7E0D174-AD2E-4AAC-9032-7B8EA83DDAA3}" srcOrd="0" destOrd="0" presId="urn:microsoft.com/office/officeart/2005/8/layout/vList5"/>
    <dgm:cxn modelId="{9BE09901-EB28-4A9B-A769-06D377D7E8C0}" type="presOf" srcId="{25CF8EAD-A959-4D0C-B938-F578BD182883}" destId="{18DA6C13-DFBB-49B6-B779-C294FD5F8E63}" srcOrd="0" destOrd="0" presId="urn:microsoft.com/office/officeart/2005/8/layout/vList5"/>
    <dgm:cxn modelId="{0C00C7F7-2744-4AD7-BF78-2E902BEF6CA9}" srcId="{25CF8EAD-A959-4D0C-B938-F578BD182883}" destId="{A032B2FA-CD10-4526-8080-A1F7354E1E0B}" srcOrd="1" destOrd="0" parTransId="{1A9A6589-7ADD-4710-8764-0E31DB949A00}" sibTransId="{FF606F18-1E60-4CC7-A1CB-232CD0284243}"/>
    <dgm:cxn modelId="{DEFAB5ED-7660-425D-9102-C2793C36C062}" srcId="{49815667-14BE-4AC2-BD69-97BC38BF974B}" destId="{79F8B0A1-4F42-40C3-A866-91180891A5E2}" srcOrd="5" destOrd="0" parTransId="{C619C743-24FB-4373-9B57-95BDF7148DAB}" sibTransId="{8D74E5C6-9AED-4B1C-8D4E-7817E8B7EE63}"/>
    <dgm:cxn modelId="{29A37ABE-18A5-4A1E-A224-E9D8721ABCDB}" type="presOf" srcId="{D138B928-60FF-436F-A4CB-9C89F6861DAA}" destId="{39F8CFD2-C509-4DEB-80CB-09E72B46E2E8}" srcOrd="0" destOrd="0" presId="urn:microsoft.com/office/officeart/2005/8/layout/vList5"/>
    <dgm:cxn modelId="{C8C55B50-1840-4FEE-8DEA-3EC886FC440D}" srcId="{49815667-14BE-4AC2-BD69-97BC38BF974B}" destId="{D138B928-60FF-436F-A4CB-9C89F6861DAA}" srcOrd="2" destOrd="0" parTransId="{19D045EE-62A3-4647-AA83-1A53B08CE798}" sibTransId="{35D06DE7-21B4-432F-877D-5269381C9CC2}"/>
    <dgm:cxn modelId="{D2519888-A57C-4C1E-B436-B8D8F18212E1}" type="presOf" srcId="{2CD9F6FA-3404-4D08-B634-669589C418A3}" destId="{EB9261E8-3328-462A-BA3B-DB5A9ED16FCB}" srcOrd="0" destOrd="0" presId="urn:microsoft.com/office/officeart/2005/8/layout/vList5"/>
    <dgm:cxn modelId="{DD703B44-0B92-4EBC-B9A9-FF8BB45E1E63}" type="presOf" srcId="{A94D1D7D-28E8-4130-81A1-59FC0BB646AA}" destId="{35FA2B0F-E107-4A97-B3E8-8C6EE4B0CBD6}" srcOrd="0" destOrd="0" presId="urn:microsoft.com/office/officeart/2005/8/layout/vList5"/>
    <dgm:cxn modelId="{6FDCCAD8-20AF-421B-81E5-D467B3AF3ACB}" type="presParOf" srcId="{A7E0D174-AD2E-4AAC-9032-7B8EA83DDAA3}" destId="{BAF11FE6-427A-4086-949A-330F711D36AA}" srcOrd="0" destOrd="0" presId="urn:microsoft.com/office/officeart/2005/8/layout/vList5"/>
    <dgm:cxn modelId="{2CC8FB05-1B4F-462F-94F0-2AA1B8BD5F9B}" type="presParOf" srcId="{BAF11FE6-427A-4086-949A-330F711D36AA}" destId="{0CC66C68-41C1-4FDB-AE90-F3FC996A3D7F}" srcOrd="0" destOrd="0" presId="urn:microsoft.com/office/officeart/2005/8/layout/vList5"/>
    <dgm:cxn modelId="{E898A4E6-FFFC-4067-AD2D-8A0374BF92D4}" type="presParOf" srcId="{BAF11FE6-427A-4086-949A-330F711D36AA}" destId="{FCBA6228-9E73-457B-90B4-99B5DB8255C6}" srcOrd="1" destOrd="0" presId="urn:microsoft.com/office/officeart/2005/8/layout/vList5"/>
    <dgm:cxn modelId="{30A86254-9B27-4AEA-8628-400A7F953D24}" type="presParOf" srcId="{A7E0D174-AD2E-4AAC-9032-7B8EA83DDAA3}" destId="{191CBD92-3CCD-4EBF-AA8E-9932B0F3A0F8}" srcOrd="1" destOrd="0" presId="urn:microsoft.com/office/officeart/2005/8/layout/vList5"/>
    <dgm:cxn modelId="{DBE23975-7797-485A-AECF-A0B39C20569E}" type="presParOf" srcId="{A7E0D174-AD2E-4AAC-9032-7B8EA83DDAA3}" destId="{E29C1101-4D7D-47B4-B9D1-D1F5E7D43FDD}" srcOrd="2" destOrd="0" presId="urn:microsoft.com/office/officeart/2005/8/layout/vList5"/>
    <dgm:cxn modelId="{0609F73B-4DAB-4EC0-9BE4-3DB02F7AD933}" type="presParOf" srcId="{E29C1101-4D7D-47B4-B9D1-D1F5E7D43FDD}" destId="{18DA6C13-DFBB-49B6-B779-C294FD5F8E63}" srcOrd="0" destOrd="0" presId="urn:microsoft.com/office/officeart/2005/8/layout/vList5"/>
    <dgm:cxn modelId="{E4178532-6B01-4CA9-A439-1B90CFF087A4}" type="presParOf" srcId="{E29C1101-4D7D-47B4-B9D1-D1F5E7D43FDD}" destId="{C8FA9BA4-6EE1-41B8-8409-7DCB48E7474E}" srcOrd="1" destOrd="0" presId="urn:microsoft.com/office/officeart/2005/8/layout/vList5"/>
    <dgm:cxn modelId="{E959AA37-61A8-41F5-A397-B21C79DBE189}" type="presParOf" srcId="{A7E0D174-AD2E-4AAC-9032-7B8EA83DDAA3}" destId="{68CE85F1-00B4-414A-AA2A-17509B4F28CA}" srcOrd="3" destOrd="0" presId="urn:microsoft.com/office/officeart/2005/8/layout/vList5"/>
    <dgm:cxn modelId="{52DE5A35-50BF-4499-BB7E-2F60FC331045}" type="presParOf" srcId="{A7E0D174-AD2E-4AAC-9032-7B8EA83DDAA3}" destId="{1BE4D0A4-5056-4626-8174-082D91AA6A5F}" srcOrd="4" destOrd="0" presId="urn:microsoft.com/office/officeart/2005/8/layout/vList5"/>
    <dgm:cxn modelId="{6AA6CCF4-EAC0-4E6E-8AFE-329B7D2EBDC2}" type="presParOf" srcId="{1BE4D0A4-5056-4626-8174-082D91AA6A5F}" destId="{39F8CFD2-C509-4DEB-80CB-09E72B46E2E8}" srcOrd="0" destOrd="0" presId="urn:microsoft.com/office/officeart/2005/8/layout/vList5"/>
    <dgm:cxn modelId="{F1345742-1140-44FE-A899-29CFEF759119}" type="presParOf" srcId="{1BE4D0A4-5056-4626-8174-082D91AA6A5F}" destId="{5E54CD01-B6C8-4E0A-9BE0-FC26A388DBAF}" srcOrd="1" destOrd="0" presId="urn:microsoft.com/office/officeart/2005/8/layout/vList5"/>
    <dgm:cxn modelId="{B877F64C-175E-462B-9D17-99D5A26AA9C9}" type="presParOf" srcId="{A7E0D174-AD2E-4AAC-9032-7B8EA83DDAA3}" destId="{DA1DC648-E8C3-421A-BB7E-4564281D4551}" srcOrd="5" destOrd="0" presId="urn:microsoft.com/office/officeart/2005/8/layout/vList5"/>
    <dgm:cxn modelId="{3E8A3F4B-E3BF-44A1-A9A3-8AE3CB6F5399}" type="presParOf" srcId="{A7E0D174-AD2E-4AAC-9032-7B8EA83DDAA3}" destId="{183AEBC5-0634-412A-BCD2-A71C82FB0B36}" srcOrd="6" destOrd="0" presId="urn:microsoft.com/office/officeart/2005/8/layout/vList5"/>
    <dgm:cxn modelId="{85BD06B1-F8AF-4BDF-9C73-EA5702B9D479}" type="presParOf" srcId="{183AEBC5-0634-412A-BCD2-A71C82FB0B36}" destId="{4AB7458F-F851-4E7F-8B1C-8AF00E4833F1}" srcOrd="0" destOrd="0" presId="urn:microsoft.com/office/officeart/2005/8/layout/vList5"/>
    <dgm:cxn modelId="{54DFAA4C-1E14-4047-A47D-8E43999FC70C}" type="presParOf" srcId="{183AEBC5-0634-412A-BCD2-A71C82FB0B36}" destId="{620414A3-3C3E-4145-806D-6769782DAB1A}" srcOrd="1" destOrd="0" presId="urn:microsoft.com/office/officeart/2005/8/layout/vList5"/>
    <dgm:cxn modelId="{964E1E54-5AF8-40F9-90A1-5C71533B408D}" type="presParOf" srcId="{A7E0D174-AD2E-4AAC-9032-7B8EA83DDAA3}" destId="{DCF9B3CB-2FAC-48C9-ACC9-367F541006EA}" srcOrd="7" destOrd="0" presId="urn:microsoft.com/office/officeart/2005/8/layout/vList5"/>
    <dgm:cxn modelId="{B78C788A-C30A-4D85-8EF0-349A20653315}" type="presParOf" srcId="{A7E0D174-AD2E-4AAC-9032-7B8EA83DDAA3}" destId="{7200E832-1E15-4AA7-B725-E6FC24D5E0BE}" srcOrd="8" destOrd="0" presId="urn:microsoft.com/office/officeart/2005/8/layout/vList5"/>
    <dgm:cxn modelId="{B8B4E6F7-2F75-4740-9D11-45D31B667483}" type="presParOf" srcId="{7200E832-1E15-4AA7-B725-E6FC24D5E0BE}" destId="{264DB1F9-0E55-474D-82E7-3C40B905A881}" srcOrd="0" destOrd="0" presId="urn:microsoft.com/office/officeart/2005/8/layout/vList5"/>
    <dgm:cxn modelId="{4D306C12-88FD-4033-9DEC-9324CB0BE4D5}" type="presParOf" srcId="{7200E832-1E15-4AA7-B725-E6FC24D5E0BE}" destId="{EB9261E8-3328-462A-BA3B-DB5A9ED16FCB}" srcOrd="1" destOrd="0" presId="urn:microsoft.com/office/officeart/2005/8/layout/vList5"/>
    <dgm:cxn modelId="{E05568B7-CDD6-4ADA-B09B-70AA71183EFC}" type="presParOf" srcId="{A7E0D174-AD2E-4AAC-9032-7B8EA83DDAA3}" destId="{D954AE1C-AE30-4655-8894-6556E7A2FC59}" srcOrd="9" destOrd="0" presId="urn:microsoft.com/office/officeart/2005/8/layout/vList5"/>
    <dgm:cxn modelId="{E15A3A03-2677-40ED-969C-B765CCAFFD3B}" type="presParOf" srcId="{A7E0D174-AD2E-4AAC-9032-7B8EA83DDAA3}" destId="{749732D4-ACF3-4ED8-AFF6-01606C019435}" srcOrd="10" destOrd="0" presId="urn:microsoft.com/office/officeart/2005/8/layout/vList5"/>
    <dgm:cxn modelId="{D122C336-C419-4E62-8C0A-02AE7030FD6C}" type="presParOf" srcId="{749732D4-ACF3-4ED8-AFF6-01606C019435}" destId="{E6972340-567D-4102-B679-93F046333418}" srcOrd="0" destOrd="0" presId="urn:microsoft.com/office/officeart/2005/8/layout/vList5"/>
    <dgm:cxn modelId="{95EA4072-21C1-4752-A847-B610FA2E170B}" type="presParOf" srcId="{749732D4-ACF3-4ED8-AFF6-01606C019435}" destId="{35FA2B0F-E107-4A97-B3E8-8C6EE4B0CBD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EFAB414-26B8-406F-9225-B8F3E4783FF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E61460E-626E-4525-B194-48F8CDE152E3}">
      <dgm:prSet/>
      <dgm:spPr/>
      <dgm:t>
        <a:bodyPr/>
        <a:lstStyle/>
        <a:p>
          <a:pPr rtl="0"/>
          <a:r>
            <a:rPr lang="fr-FR" b="0" i="0" dirty="0" smtClean="0"/>
            <a:t>Données personnelles</a:t>
          </a:r>
          <a:r>
            <a:rPr lang="en-US" b="0" i="0" dirty="0" smtClean="0"/>
            <a:t>​</a:t>
          </a:r>
          <a:endParaRPr lang="fr-FR" dirty="0"/>
        </a:p>
      </dgm:t>
    </dgm:pt>
    <dgm:pt modelId="{E69D3B0B-A415-4CD1-A027-4025E83ECFE7}" type="parTrans" cxnId="{006B79EB-F6BC-4004-BD4A-3E5D1D2764F1}">
      <dgm:prSet/>
      <dgm:spPr/>
      <dgm:t>
        <a:bodyPr/>
        <a:lstStyle/>
        <a:p>
          <a:endParaRPr lang="fr-FR"/>
        </a:p>
      </dgm:t>
    </dgm:pt>
    <dgm:pt modelId="{AEBEBB64-322D-4B7D-B43A-5D667A9C26D7}" type="sibTrans" cxnId="{006B79EB-F6BC-4004-BD4A-3E5D1D2764F1}">
      <dgm:prSet/>
      <dgm:spPr/>
      <dgm:t>
        <a:bodyPr/>
        <a:lstStyle/>
        <a:p>
          <a:endParaRPr lang="fr-FR"/>
        </a:p>
      </dgm:t>
    </dgm:pt>
    <dgm:pt modelId="{D320BFD5-302B-4287-9D79-F53F5A5D35C7}">
      <dgm:prSet/>
      <dgm:spPr/>
      <dgm:t>
        <a:bodyPr/>
        <a:lstStyle/>
        <a:p>
          <a:pPr rtl="0"/>
          <a:r>
            <a:rPr lang="fr-FR" b="0" i="0" smtClean="0"/>
            <a:t>Afficher en clair (ex: nom, prenom, …)​</a:t>
          </a:r>
          <a:endParaRPr lang="fr-FR"/>
        </a:p>
      </dgm:t>
    </dgm:pt>
    <dgm:pt modelId="{B6DE6285-E5AD-478F-BBF8-B130AB0DE652}" type="parTrans" cxnId="{4E2183AE-4A3E-4949-B61C-A4D3C73A0F0F}">
      <dgm:prSet/>
      <dgm:spPr/>
      <dgm:t>
        <a:bodyPr/>
        <a:lstStyle/>
        <a:p>
          <a:endParaRPr lang="fr-FR"/>
        </a:p>
      </dgm:t>
    </dgm:pt>
    <dgm:pt modelId="{4DE6D380-F64F-47E8-8AD4-65DBD95AEDA6}" type="sibTrans" cxnId="{4E2183AE-4A3E-4949-B61C-A4D3C73A0F0F}">
      <dgm:prSet/>
      <dgm:spPr/>
      <dgm:t>
        <a:bodyPr/>
        <a:lstStyle/>
        <a:p>
          <a:endParaRPr lang="fr-FR"/>
        </a:p>
      </dgm:t>
    </dgm:pt>
    <dgm:pt modelId="{8C2B29F3-B6B5-40D6-BD16-CA28AAEF0CC8}">
      <dgm:prSet/>
      <dgm:spPr/>
      <dgm:t>
        <a:bodyPr/>
        <a:lstStyle/>
        <a:p>
          <a:pPr rtl="0"/>
          <a:r>
            <a:rPr lang="fr-FR" b="0" i="0" dirty="0" smtClean="0"/>
            <a:t>Données sensibles</a:t>
          </a:r>
          <a:endParaRPr lang="fr-FR" dirty="0"/>
        </a:p>
      </dgm:t>
    </dgm:pt>
    <dgm:pt modelId="{B1921B3A-B46B-447B-8B80-45DDCE33B91C}" type="parTrans" cxnId="{4F083169-E8F9-4324-A336-22368A7833CF}">
      <dgm:prSet/>
      <dgm:spPr/>
      <dgm:t>
        <a:bodyPr/>
        <a:lstStyle/>
        <a:p>
          <a:endParaRPr lang="fr-FR"/>
        </a:p>
      </dgm:t>
    </dgm:pt>
    <dgm:pt modelId="{77040AB3-2992-4C8D-BA67-72018EBC1CDE}" type="sibTrans" cxnId="{4F083169-E8F9-4324-A336-22368A7833CF}">
      <dgm:prSet/>
      <dgm:spPr/>
      <dgm:t>
        <a:bodyPr/>
        <a:lstStyle/>
        <a:p>
          <a:endParaRPr lang="fr-FR"/>
        </a:p>
      </dgm:t>
    </dgm:pt>
    <dgm:pt modelId="{24907FED-C3CE-4460-89A3-ADF6F4C47DEB}">
      <dgm:prSet/>
      <dgm:spPr/>
      <dgm:t>
        <a:bodyPr/>
        <a:lstStyle/>
        <a:p>
          <a:pPr rtl="0"/>
          <a:r>
            <a:rPr lang="fr-FR" b="0" i="0" smtClean="0"/>
            <a:t>Hacher (ex: mot de passe)</a:t>
          </a:r>
          <a:endParaRPr lang="fr-FR"/>
        </a:p>
      </dgm:t>
    </dgm:pt>
    <dgm:pt modelId="{F4537712-6C2A-4617-B23E-280D87E3E80D}" type="parTrans" cxnId="{D0546EC3-3453-4A03-85D2-2D6A0011E1E2}">
      <dgm:prSet/>
      <dgm:spPr/>
      <dgm:t>
        <a:bodyPr/>
        <a:lstStyle/>
        <a:p>
          <a:endParaRPr lang="fr-FR"/>
        </a:p>
      </dgm:t>
    </dgm:pt>
    <dgm:pt modelId="{4B4FA8FD-C7D4-41C6-9FD7-94C43CCF8A78}" type="sibTrans" cxnId="{D0546EC3-3453-4A03-85D2-2D6A0011E1E2}">
      <dgm:prSet/>
      <dgm:spPr/>
      <dgm:t>
        <a:bodyPr/>
        <a:lstStyle/>
        <a:p>
          <a:endParaRPr lang="fr-FR"/>
        </a:p>
      </dgm:t>
    </dgm:pt>
    <dgm:pt modelId="{C6327EDA-6422-48DD-A407-CBEB56DAB0DE}">
      <dgm:prSet/>
      <dgm:spPr/>
      <dgm:t>
        <a:bodyPr/>
        <a:lstStyle/>
        <a:p>
          <a:pPr rtl="0"/>
          <a:r>
            <a:rPr lang="fr-FR" b="0" i="0" smtClean="0"/>
            <a:t>Crypter (ex: antecedeant medical…)</a:t>
          </a:r>
          <a:endParaRPr lang="fr-FR"/>
        </a:p>
      </dgm:t>
    </dgm:pt>
    <dgm:pt modelId="{FA9B43BC-A76D-4107-8997-D9D7B8B9E9D1}" type="parTrans" cxnId="{90F6E673-9C2D-4E3C-9DF7-E39FDA6DB0CB}">
      <dgm:prSet/>
      <dgm:spPr/>
      <dgm:t>
        <a:bodyPr/>
        <a:lstStyle/>
        <a:p>
          <a:endParaRPr lang="fr-FR"/>
        </a:p>
      </dgm:t>
    </dgm:pt>
    <dgm:pt modelId="{BEDD621A-4CD8-432D-B228-188B76B26CFC}" type="sibTrans" cxnId="{90F6E673-9C2D-4E3C-9DF7-E39FDA6DB0CB}">
      <dgm:prSet/>
      <dgm:spPr/>
      <dgm:t>
        <a:bodyPr/>
        <a:lstStyle/>
        <a:p>
          <a:endParaRPr lang="fr-FR"/>
        </a:p>
      </dgm:t>
    </dgm:pt>
    <dgm:pt modelId="{CCCFCEEA-D6FA-48CC-88E5-60EC2F8EBC85}" type="pres">
      <dgm:prSet presAssocID="{0EFAB414-26B8-406F-9225-B8F3E4783F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C257933-A3CB-402A-901A-BC07C41EA41A}" type="pres">
      <dgm:prSet presAssocID="{6E61460E-626E-4525-B194-48F8CDE152E3}" presName="linNode" presStyleCnt="0"/>
      <dgm:spPr/>
    </dgm:pt>
    <dgm:pt modelId="{D0E78D35-CF59-420D-AF26-26046B02510C}" type="pres">
      <dgm:prSet presAssocID="{6E61460E-626E-4525-B194-48F8CDE152E3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955853-DF86-4A23-8657-3E1AC21872AE}" type="pres">
      <dgm:prSet presAssocID="{6E61460E-626E-4525-B194-48F8CDE152E3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F1D0807-AC1C-4A2F-BDD4-044EBBFE23C9}" type="pres">
      <dgm:prSet presAssocID="{AEBEBB64-322D-4B7D-B43A-5D667A9C26D7}" presName="sp" presStyleCnt="0"/>
      <dgm:spPr/>
    </dgm:pt>
    <dgm:pt modelId="{DA7FEB70-AA31-4C6B-BF13-7315B63EFC3F}" type="pres">
      <dgm:prSet presAssocID="{8C2B29F3-B6B5-40D6-BD16-CA28AAEF0CC8}" presName="linNode" presStyleCnt="0"/>
      <dgm:spPr/>
    </dgm:pt>
    <dgm:pt modelId="{4A79C091-21EF-49BD-A170-F183D51F383C}" type="pres">
      <dgm:prSet presAssocID="{8C2B29F3-B6B5-40D6-BD16-CA28AAEF0CC8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C81C21-B1D6-4AF3-A14C-CD19B4CFCA2F}" type="pres">
      <dgm:prSet presAssocID="{8C2B29F3-B6B5-40D6-BD16-CA28AAEF0CC8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AF74075-C404-4F95-A817-D5ED7AF88B94}" type="presOf" srcId="{0EFAB414-26B8-406F-9225-B8F3E4783FF4}" destId="{CCCFCEEA-D6FA-48CC-88E5-60EC2F8EBC85}" srcOrd="0" destOrd="0" presId="urn:microsoft.com/office/officeart/2005/8/layout/vList5"/>
    <dgm:cxn modelId="{347E9EFF-EC51-484E-B487-0A8A49A815B9}" type="presOf" srcId="{6E61460E-626E-4525-B194-48F8CDE152E3}" destId="{D0E78D35-CF59-420D-AF26-26046B02510C}" srcOrd="0" destOrd="0" presId="urn:microsoft.com/office/officeart/2005/8/layout/vList5"/>
    <dgm:cxn modelId="{701293A6-7047-4141-BA0D-8CDDED74D5DF}" type="presOf" srcId="{24907FED-C3CE-4460-89A3-ADF6F4C47DEB}" destId="{4EC81C21-B1D6-4AF3-A14C-CD19B4CFCA2F}" srcOrd="0" destOrd="0" presId="urn:microsoft.com/office/officeart/2005/8/layout/vList5"/>
    <dgm:cxn modelId="{54CD8E1E-DF7B-402F-A3FE-735765DD469C}" type="presOf" srcId="{C6327EDA-6422-48DD-A407-CBEB56DAB0DE}" destId="{4EC81C21-B1D6-4AF3-A14C-CD19B4CFCA2F}" srcOrd="0" destOrd="1" presId="urn:microsoft.com/office/officeart/2005/8/layout/vList5"/>
    <dgm:cxn modelId="{006B79EB-F6BC-4004-BD4A-3E5D1D2764F1}" srcId="{0EFAB414-26B8-406F-9225-B8F3E4783FF4}" destId="{6E61460E-626E-4525-B194-48F8CDE152E3}" srcOrd="0" destOrd="0" parTransId="{E69D3B0B-A415-4CD1-A027-4025E83ECFE7}" sibTransId="{AEBEBB64-322D-4B7D-B43A-5D667A9C26D7}"/>
    <dgm:cxn modelId="{96A861E7-CDFB-482B-BFE6-39E0CDA89819}" type="presOf" srcId="{D320BFD5-302B-4287-9D79-F53F5A5D35C7}" destId="{9A955853-DF86-4A23-8657-3E1AC21872AE}" srcOrd="0" destOrd="0" presId="urn:microsoft.com/office/officeart/2005/8/layout/vList5"/>
    <dgm:cxn modelId="{4F083169-E8F9-4324-A336-22368A7833CF}" srcId="{0EFAB414-26B8-406F-9225-B8F3E4783FF4}" destId="{8C2B29F3-B6B5-40D6-BD16-CA28AAEF0CC8}" srcOrd="1" destOrd="0" parTransId="{B1921B3A-B46B-447B-8B80-45DDCE33B91C}" sibTransId="{77040AB3-2992-4C8D-BA67-72018EBC1CDE}"/>
    <dgm:cxn modelId="{178E4596-5262-484A-A4D4-7A602822CB47}" type="presOf" srcId="{8C2B29F3-B6B5-40D6-BD16-CA28AAEF0CC8}" destId="{4A79C091-21EF-49BD-A170-F183D51F383C}" srcOrd="0" destOrd="0" presId="urn:microsoft.com/office/officeart/2005/8/layout/vList5"/>
    <dgm:cxn modelId="{D0546EC3-3453-4A03-85D2-2D6A0011E1E2}" srcId="{8C2B29F3-B6B5-40D6-BD16-CA28AAEF0CC8}" destId="{24907FED-C3CE-4460-89A3-ADF6F4C47DEB}" srcOrd="0" destOrd="0" parTransId="{F4537712-6C2A-4617-B23E-280D87E3E80D}" sibTransId="{4B4FA8FD-C7D4-41C6-9FD7-94C43CCF8A78}"/>
    <dgm:cxn modelId="{4E2183AE-4A3E-4949-B61C-A4D3C73A0F0F}" srcId="{6E61460E-626E-4525-B194-48F8CDE152E3}" destId="{D320BFD5-302B-4287-9D79-F53F5A5D35C7}" srcOrd="0" destOrd="0" parTransId="{B6DE6285-E5AD-478F-BBF8-B130AB0DE652}" sibTransId="{4DE6D380-F64F-47E8-8AD4-65DBD95AEDA6}"/>
    <dgm:cxn modelId="{90F6E673-9C2D-4E3C-9DF7-E39FDA6DB0CB}" srcId="{8C2B29F3-B6B5-40D6-BD16-CA28AAEF0CC8}" destId="{C6327EDA-6422-48DD-A407-CBEB56DAB0DE}" srcOrd="1" destOrd="0" parTransId="{FA9B43BC-A76D-4107-8997-D9D7B8B9E9D1}" sibTransId="{BEDD621A-4CD8-432D-B228-188B76B26CFC}"/>
    <dgm:cxn modelId="{2EFE6EA0-E470-4685-9F83-6E84819424EB}" type="presParOf" srcId="{CCCFCEEA-D6FA-48CC-88E5-60EC2F8EBC85}" destId="{9C257933-A3CB-402A-901A-BC07C41EA41A}" srcOrd="0" destOrd="0" presId="urn:microsoft.com/office/officeart/2005/8/layout/vList5"/>
    <dgm:cxn modelId="{1594F83E-8845-41FF-92D4-527C0BADEA44}" type="presParOf" srcId="{9C257933-A3CB-402A-901A-BC07C41EA41A}" destId="{D0E78D35-CF59-420D-AF26-26046B02510C}" srcOrd="0" destOrd="0" presId="urn:microsoft.com/office/officeart/2005/8/layout/vList5"/>
    <dgm:cxn modelId="{0A20F84A-5E54-4814-8D44-B2BBE8A5AE9F}" type="presParOf" srcId="{9C257933-A3CB-402A-901A-BC07C41EA41A}" destId="{9A955853-DF86-4A23-8657-3E1AC21872AE}" srcOrd="1" destOrd="0" presId="urn:microsoft.com/office/officeart/2005/8/layout/vList5"/>
    <dgm:cxn modelId="{B75CE229-EC42-4EB9-88C2-0EA04E0D3D4A}" type="presParOf" srcId="{CCCFCEEA-D6FA-48CC-88E5-60EC2F8EBC85}" destId="{8F1D0807-AC1C-4A2F-BDD4-044EBBFE23C9}" srcOrd="1" destOrd="0" presId="urn:microsoft.com/office/officeart/2005/8/layout/vList5"/>
    <dgm:cxn modelId="{E60B1BCD-BEEC-4713-BB15-10D7BE0F2CA0}" type="presParOf" srcId="{CCCFCEEA-D6FA-48CC-88E5-60EC2F8EBC85}" destId="{DA7FEB70-AA31-4C6B-BF13-7315B63EFC3F}" srcOrd="2" destOrd="0" presId="urn:microsoft.com/office/officeart/2005/8/layout/vList5"/>
    <dgm:cxn modelId="{87114E53-4D82-497E-B033-88DBD13BE498}" type="presParOf" srcId="{DA7FEB70-AA31-4C6B-BF13-7315B63EFC3F}" destId="{4A79C091-21EF-49BD-A170-F183D51F383C}" srcOrd="0" destOrd="0" presId="urn:microsoft.com/office/officeart/2005/8/layout/vList5"/>
    <dgm:cxn modelId="{04330871-4015-4C28-B16B-69CB769B6F44}" type="presParOf" srcId="{DA7FEB70-AA31-4C6B-BF13-7315B63EFC3F}" destId="{4EC81C21-B1D6-4AF3-A14C-CD19B4CFCA2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DB07B53-CB7C-4A60-9C53-F89B108C2C4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2855D775-42D7-4BEB-8E60-189C61DE63C8}">
      <dgm:prSet/>
      <dgm:spPr/>
      <dgm:t>
        <a:bodyPr/>
        <a:lstStyle/>
        <a:p>
          <a:pPr rtl="0"/>
          <a:r>
            <a:rPr lang="fr-FR" smtClean="0"/>
            <a:t>LES 7 PRINCIPES FONDAMENTEAUX</a:t>
          </a:r>
          <a:r>
            <a:rPr lang="en-US" smtClean="0"/>
            <a:t>​</a:t>
          </a:r>
          <a:endParaRPr lang="fr-FR"/>
        </a:p>
      </dgm:t>
    </dgm:pt>
    <dgm:pt modelId="{5D0DD25B-FCE8-40B3-B483-3532D1A053E8}" type="parTrans" cxnId="{C893471A-1EEB-495E-BEE0-BACA07E6FB44}">
      <dgm:prSet/>
      <dgm:spPr/>
      <dgm:t>
        <a:bodyPr/>
        <a:lstStyle/>
        <a:p>
          <a:endParaRPr lang="fr-FR"/>
        </a:p>
      </dgm:t>
    </dgm:pt>
    <dgm:pt modelId="{A5C33E95-9CDF-4D05-97E0-5869C70E37E1}" type="sibTrans" cxnId="{C893471A-1EEB-495E-BEE0-BACA07E6FB44}">
      <dgm:prSet/>
      <dgm:spPr/>
      <dgm:t>
        <a:bodyPr/>
        <a:lstStyle/>
        <a:p>
          <a:endParaRPr lang="fr-FR"/>
        </a:p>
      </dgm:t>
    </dgm:pt>
    <dgm:pt modelId="{2BEA84AE-C28C-425E-9BE1-67398D660FDB}">
      <dgm:prSet/>
      <dgm:spPr/>
      <dgm:t>
        <a:bodyPr/>
        <a:lstStyle/>
        <a:p>
          <a:pPr rtl="0"/>
          <a:r>
            <a:rPr lang="fr-FR" smtClean="0"/>
            <a:t>Prendre des mesures proactives </a:t>
          </a:r>
          <a:r>
            <a:rPr lang="en-US" smtClean="0"/>
            <a:t>​</a:t>
          </a:r>
          <a:endParaRPr lang="fr-FR"/>
        </a:p>
      </dgm:t>
    </dgm:pt>
    <dgm:pt modelId="{B1005114-83C8-46B2-A917-F756C754F44A}" type="parTrans" cxnId="{05546D97-D9D4-4ADE-B117-97BD9D77C50D}">
      <dgm:prSet/>
      <dgm:spPr/>
      <dgm:t>
        <a:bodyPr/>
        <a:lstStyle/>
        <a:p>
          <a:endParaRPr lang="fr-FR"/>
        </a:p>
      </dgm:t>
    </dgm:pt>
    <dgm:pt modelId="{5F70CAE6-F0F3-458B-AD9A-D6889598AF7A}" type="sibTrans" cxnId="{05546D97-D9D4-4ADE-B117-97BD9D77C50D}">
      <dgm:prSet/>
      <dgm:spPr/>
      <dgm:t>
        <a:bodyPr/>
        <a:lstStyle/>
        <a:p>
          <a:endParaRPr lang="fr-FR"/>
        </a:p>
      </dgm:t>
    </dgm:pt>
    <dgm:pt modelId="{161025CB-1FF6-4BE8-9CB8-F1C94B9E2AEB}">
      <dgm:prSet/>
      <dgm:spPr/>
      <dgm:t>
        <a:bodyPr/>
        <a:lstStyle/>
        <a:p>
          <a:pPr rtl="0"/>
          <a:r>
            <a:rPr lang="fr-FR" smtClean="0"/>
            <a:t>Assurer la protection implicite de la vie privée</a:t>
          </a:r>
          <a:r>
            <a:rPr lang="en-US" smtClean="0"/>
            <a:t>​</a:t>
          </a:r>
          <a:endParaRPr lang="fr-FR"/>
        </a:p>
      </dgm:t>
    </dgm:pt>
    <dgm:pt modelId="{539E4F00-9581-4AEF-8D93-E51D57B85D39}" type="parTrans" cxnId="{E4922108-54CB-418E-9E41-9408FAEE05ED}">
      <dgm:prSet/>
      <dgm:spPr/>
      <dgm:t>
        <a:bodyPr/>
        <a:lstStyle/>
        <a:p>
          <a:endParaRPr lang="fr-FR"/>
        </a:p>
      </dgm:t>
    </dgm:pt>
    <dgm:pt modelId="{F916E760-CEAE-4B04-8A50-26454F1BB2C4}" type="sibTrans" cxnId="{E4922108-54CB-418E-9E41-9408FAEE05ED}">
      <dgm:prSet/>
      <dgm:spPr/>
      <dgm:t>
        <a:bodyPr/>
        <a:lstStyle/>
        <a:p>
          <a:endParaRPr lang="fr-FR"/>
        </a:p>
      </dgm:t>
    </dgm:pt>
    <dgm:pt modelId="{E57B8676-BA9D-4DAD-AF0B-CF417275E2BD}">
      <dgm:prSet/>
      <dgm:spPr/>
      <dgm:t>
        <a:bodyPr/>
        <a:lstStyle/>
        <a:p>
          <a:pPr rtl="0"/>
          <a:r>
            <a:rPr lang="fr-FR" smtClean="0"/>
            <a:t>Intégrer la protection de la vie privée dans la conception des systèmes et des pratiques</a:t>
          </a:r>
          <a:r>
            <a:rPr lang="en-US" smtClean="0"/>
            <a:t>​</a:t>
          </a:r>
          <a:endParaRPr lang="fr-FR"/>
        </a:p>
      </dgm:t>
    </dgm:pt>
    <dgm:pt modelId="{9239F3A2-912A-434C-887B-1C81AB0AD697}" type="parTrans" cxnId="{B6459E73-1384-4CB5-94B4-0357ABB51BAE}">
      <dgm:prSet/>
      <dgm:spPr/>
      <dgm:t>
        <a:bodyPr/>
        <a:lstStyle/>
        <a:p>
          <a:endParaRPr lang="fr-FR"/>
        </a:p>
      </dgm:t>
    </dgm:pt>
    <dgm:pt modelId="{8A8C86B1-3ACB-418C-BEB0-F3A4B5DB35B4}" type="sibTrans" cxnId="{B6459E73-1384-4CB5-94B4-0357ABB51BAE}">
      <dgm:prSet/>
      <dgm:spPr/>
      <dgm:t>
        <a:bodyPr/>
        <a:lstStyle/>
        <a:p>
          <a:endParaRPr lang="fr-FR"/>
        </a:p>
      </dgm:t>
    </dgm:pt>
    <dgm:pt modelId="{FFB6FD57-2423-4335-9040-D8C1681F130F}">
      <dgm:prSet/>
      <dgm:spPr/>
      <dgm:t>
        <a:bodyPr/>
        <a:lstStyle/>
        <a:p>
          <a:pPr rtl="0"/>
          <a:r>
            <a:rPr lang="fr-FR" smtClean="0"/>
            <a:t>Assurer une fonctionnalité complète selon un paradigme à somme positive</a:t>
          </a:r>
          <a:r>
            <a:rPr lang="en-US" smtClean="0"/>
            <a:t>​</a:t>
          </a:r>
          <a:endParaRPr lang="fr-FR"/>
        </a:p>
      </dgm:t>
    </dgm:pt>
    <dgm:pt modelId="{F9336733-63B1-485E-A440-37BC9D90F35A}" type="parTrans" cxnId="{0F16F6BD-39B2-4669-8309-1343E4C2459E}">
      <dgm:prSet/>
      <dgm:spPr/>
      <dgm:t>
        <a:bodyPr/>
        <a:lstStyle/>
        <a:p>
          <a:endParaRPr lang="fr-FR"/>
        </a:p>
      </dgm:t>
    </dgm:pt>
    <dgm:pt modelId="{96606045-D256-4B97-AA5D-5CB226C67C0A}" type="sibTrans" cxnId="{0F16F6BD-39B2-4669-8309-1343E4C2459E}">
      <dgm:prSet/>
      <dgm:spPr/>
      <dgm:t>
        <a:bodyPr/>
        <a:lstStyle/>
        <a:p>
          <a:endParaRPr lang="fr-FR"/>
        </a:p>
      </dgm:t>
    </dgm:pt>
    <dgm:pt modelId="{F9B340E4-103A-4EE1-B882-E0F38F3CD0AE}">
      <dgm:prSet/>
      <dgm:spPr/>
      <dgm:t>
        <a:bodyPr/>
        <a:lstStyle/>
        <a:p>
          <a:pPr rtl="0"/>
          <a:r>
            <a:rPr lang="fr-FR" smtClean="0"/>
            <a:t>Assurer la sécurité de bout en bout</a:t>
          </a:r>
          <a:r>
            <a:rPr lang="en-US" smtClean="0"/>
            <a:t>​</a:t>
          </a:r>
          <a:endParaRPr lang="fr-FR"/>
        </a:p>
      </dgm:t>
    </dgm:pt>
    <dgm:pt modelId="{12C5FACE-0DCC-417D-BBEA-02B01FEEB1AF}" type="parTrans" cxnId="{EA9AAEB5-8AA4-4D62-8BD0-3349C6D1828C}">
      <dgm:prSet/>
      <dgm:spPr/>
      <dgm:t>
        <a:bodyPr/>
        <a:lstStyle/>
        <a:p>
          <a:endParaRPr lang="fr-FR"/>
        </a:p>
      </dgm:t>
    </dgm:pt>
    <dgm:pt modelId="{A5C51854-CBFA-4A2B-8A81-08866B241955}" type="sibTrans" cxnId="{EA9AAEB5-8AA4-4D62-8BD0-3349C6D1828C}">
      <dgm:prSet/>
      <dgm:spPr/>
      <dgm:t>
        <a:bodyPr/>
        <a:lstStyle/>
        <a:p>
          <a:endParaRPr lang="fr-FR"/>
        </a:p>
      </dgm:t>
    </dgm:pt>
    <dgm:pt modelId="{D286D321-ACE4-4A12-A7D8-C69CB3EDF6CC}">
      <dgm:prSet/>
      <dgm:spPr/>
      <dgm:t>
        <a:bodyPr/>
        <a:lstStyle/>
        <a:p>
          <a:pPr rtl="0"/>
          <a:r>
            <a:rPr lang="fr-FR" smtClean="0"/>
            <a:t>Assurer la visibilité et la transparence</a:t>
          </a:r>
          <a:r>
            <a:rPr lang="en-US" smtClean="0"/>
            <a:t>​</a:t>
          </a:r>
          <a:endParaRPr lang="fr-FR"/>
        </a:p>
      </dgm:t>
    </dgm:pt>
    <dgm:pt modelId="{7EB4FD79-8F9C-42C9-87E6-EF78756B0D8D}" type="parTrans" cxnId="{06F6E5C7-C9AD-4A85-B643-D35B9B440445}">
      <dgm:prSet/>
      <dgm:spPr/>
      <dgm:t>
        <a:bodyPr/>
        <a:lstStyle/>
        <a:p>
          <a:endParaRPr lang="fr-FR"/>
        </a:p>
      </dgm:t>
    </dgm:pt>
    <dgm:pt modelId="{3D8B791A-4118-4F5C-AE1C-A2772EDA7F41}" type="sibTrans" cxnId="{06F6E5C7-C9AD-4A85-B643-D35B9B440445}">
      <dgm:prSet/>
      <dgm:spPr/>
      <dgm:t>
        <a:bodyPr/>
        <a:lstStyle/>
        <a:p>
          <a:endParaRPr lang="fr-FR"/>
        </a:p>
      </dgm:t>
    </dgm:pt>
    <dgm:pt modelId="{D297FD90-A4E5-4B7B-B8D3-ABE6FEDC14CC}">
      <dgm:prSet/>
      <dgm:spPr/>
      <dgm:t>
        <a:bodyPr/>
        <a:lstStyle/>
        <a:p>
          <a:pPr rtl="0"/>
          <a:r>
            <a:rPr lang="fr-FR" smtClean="0"/>
            <a:t>Respecter la vie privée des utilisateurs</a:t>
          </a:r>
          <a:endParaRPr lang="fr-FR"/>
        </a:p>
      </dgm:t>
    </dgm:pt>
    <dgm:pt modelId="{E2183679-8794-409B-B77B-90666542A7BB}" type="parTrans" cxnId="{F152F0EB-9941-4587-89F1-94200C8522BD}">
      <dgm:prSet/>
      <dgm:spPr/>
      <dgm:t>
        <a:bodyPr/>
        <a:lstStyle/>
        <a:p>
          <a:endParaRPr lang="fr-FR"/>
        </a:p>
      </dgm:t>
    </dgm:pt>
    <dgm:pt modelId="{CFCB9A62-E108-4489-B142-3BBC61C24DFA}" type="sibTrans" cxnId="{F152F0EB-9941-4587-89F1-94200C8522BD}">
      <dgm:prSet/>
      <dgm:spPr/>
      <dgm:t>
        <a:bodyPr/>
        <a:lstStyle/>
        <a:p>
          <a:endParaRPr lang="fr-FR"/>
        </a:p>
      </dgm:t>
    </dgm:pt>
    <dgm:pt modelId="{44115D1B-6EEA-40F2-8999-FF2F3596C67E}" type="pres">
      <dgm:prSet presAssocID="{1DB07B53-CB7C-4A60-9C53-F89B108C2C4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F18CB2D-856D-466C-8F40-F902F9435C5B}" type="pres">
      <dgm:prSet presAssocID="{2855D775-42D7-4BEB-8E60-189C61DE63C8}" presName="composite" presStyleCnt="0"/>
      <dgm:spPr/>
    </dgm:pt>
    <dgm:pt modelId="{EAE222D0-619F-49ED-8EE5-A842B84BA214}" type="pres">
      <dgm:prSet presAssocID="{2855D775-42D7-4BEB-8E60-189C61DE63C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06157C-26E2-4D81-B93A-45DE2AFFB0CB}" type="pres">
      <dgm:prSet presAssocID="{2855D775-42D7-4BEB-8E60-189C61DE63C8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FB7BE1A-5F5A-4FD7-8CE8-640F00392D5B}" type="presOf" srcId="{E57B8676-BA9D-4DAD-AF0B-CF417275E2BD}" destId="{6606157C-26E2-4D81-B93A-45DE2AFFB0CB}" srcOrd="0" destOrd="2" presId="urn:microsoft.com/office/officeart/2005/8/layout/hList1"/>
    <dgm:cxn modelId="{459330EB-23AB-4E1C-AF6C-7CE00F592206}" type="presOf" srcId="{2BEA84AE-C28C-425E-9BE1-67398D660FDB}" destId="{6606157C-26E2-4D81-B93A-45DE2AFFB0CB}" srcOrd="0" destOrd="0" presId="urn:microsoft.com/office/officeart/2005/8/layout/hList1"/>
    <dgm:cxn modelId="{F152F0EB-9941-4587-89F1-94200C8522BD}" srcId="{2855D775-42D7-4BEB-8E60-189C61DE63C8}" destId="{D297FD90-A4E5-4B7B-B8D3-ABE6FEDC14CC}" srcOrd="6" destOrd="0" parTransId="{E2183679-8794-409B-B77B-90666542A7BB}" sibTransId="{CFCB9A62-E108-4489-B142-3BBC61C24DFA}"/>
    <dgm:cxn modelId="{48D30D15-7A3E-4D82-B4A4-CFF2BE9EA2CC}" type="presOf" srcId="{F9B340E4-103A-4EE1-B882-E0F38F3CD0AE}" destId="{6606157C-26E2-4D81-B93A-45DE2AFFB0CB}" srcOrd="0" destOrd="4" presId="urn:microsoft.com/office/officeart/2005/8/layout/hList1"/>
    <dgm:cxn modelId="{B6F57B55-6E1A-4E8E-A536-77281196D032}" type="presOf" srcId="{FFB6FD57-2423-4335-9040-D8C1681F130F}" destId="{6606157C-26E2-4D81-B93A-45DE2AFFB0CB}" srcOrd="0" destOrd="3" presId="urn:microsoft.com/office/officeart/2005/8/layout/hList1"/>
    <dgm:cxn modelId="{683E1929-2BF1-4E45-9685-91AC6C62F051}" type="presOf" srcId="{161025CB-1FF6-4BE8-9CB8-F1C94B9E2AEB}" destId="{6606157C-26E2-4D81-B93A-45DE2AFFB0CB}" srcOrd="0" destOrd="1" presId="urn:microsoft.com/office/officeart/2005/8/layout/hList1"/>
    <dgm:cxn modelId="{0F16F6BD-39B2-4669-8309-1343E4C2459E}" srcId="{2855D775-42D7-4BEB-8E60-189C61DE63C8}" destId="{FFB6FD57-2423-4335-9040-D8C1681F130F}" srcOrd="3" destOrd="0" parTransId="{F9336733-63B1-485E-A440-37BC9D90F35A}" sibTransId="{96606045-D256-4B97-AA5D-5CB226C67C0A}"/>
    <dgm:cxn modelId="{C6B403EC-7163-4376-9FE9-8205E622C07D}" type="presOf" srcId="{D286D321-ACE4-4A12-A7D8-C69CB3EDF6CC}" destId="{6606157C-26E2-4D81-B93A-45DE2AFFB0CB}" srcOrd="0" destOrd="5" presId="urn:microsoft.com/office/officeart/2005/8/layout/hList1"/>
    <dgm:cxn modelId="{05546D97-D9D4-4ADE-B117-97BD9D77C50D}" srcId="{2855D775-42D7-4BEB-8E60-189C61DE63C8}" destId="{2BEA84AE-C28C-425E-9BE1-67398D660FDB}" srcOrd="0" destOrd="0" parTransId="{B1005114-83C8-46B2-A917-F756C754F44A}" sibTransId="{5F70CAE6-F0F3-458B-AD9A-D6889598AF7A}"/>
    <dgm:cxn modelId="{D78F36F7-B99A-48DA-9022-7493D01BF2C9}" type="presOf" srcId="{D297FD90-A4E5-4B7B-B8D3-ABE6FEDC14CC}" destId="{6606157C-26E2-4D81-B93A-45DE2AFFB0CB}" srcOrd="0" destOrd="6" presId="urn:microsoft.com/office/officeart/2005/8/layout/hList1"/>
    <dgm:cxn modelId="{06F6E5C7-C9AD-4A85-B643-D35B9B440445}" srcId="{2855D775-42D7-4BEB-8E60-189C61DE63C8}" destId="{D286D321-ACE4-4A12-A7D8-C69CB3EDF6CC}" srcOrd="5" destOrd="0" parTransId="{7EB4FD79-8F9C-42C9-87E6-EF78756B0D8D}" sibTransId="{3D8B791A-4118-4F5C-AE1C-A2772EDA7F41}"/>
    <dgm:cxn modelId="{85C8D5CF-DF96-4F69-AAC2-C82ACFDED310}" type="presOf" srcId="{2855D775-42D7-4BEB-8E60-189C61DE63C8}" destId="{EAE222D0-619F-49ED-8EE5-A842B84BA214}" srcOrd="0" destOrd="0" presId="urn:microsoft.com/office/officeart/2005/8/layout/hList1"/>
    <dgm:cxn modelId="{C893471A-1EEB-495E-BEE0-BACA07E6FB44}" srcId="{1DB07B53-CB7C-4A60-9C53-F89B108C2C4C}" destId="{2855D775-42D7-4BEB-8E60-189C61DE63C8}" srcOrd="0" destOrd="0" parTransId="{5D0DD25B-FCE8-40B3-B483-3532D1A053E8}" sibTransId="{A5C33E95-9CDF-4D05-97E0-5869C70E37E1}"/>
    <dgm:cxn modelId="{E4922108-54CB-418E-9E41-9408FAEE05ED}" srcId="{2855D775-42D7-4BEB-8E60-189C61DE63C8}" destId="{161025CB-1FF6-4BE8-9CB8-F1C94B9E2AEB}" srcOrd="1" destOrd="0" parTransId="{539E4F00-9581-4AEF-8D93-E51D57B85D39}" sibTransId="{F916E760-CEAE-4B04-8A50-26454F1BB2C4}"/>
    <dgm:cxn modelId="{B6459E73-1384-4CB5-94B4-0357ABB51BAE}" srcId="{2855D775-42D7-4BEB-8E60-189C61DE63C8}" destId="{E57B8676-BA9D-4DAD-AF0B-CF417275E2BD}" srcOrd="2" destOrd="0" parTransId="{9239F3A2-912A-434C-887B-1C81AB0AD697}" sibTransId="{8A8C86B1-3ACB-418C-BEB0-F3A4B5DB35B4}"/>
    <dgm:cxn modelId="{8639FE65-49E0-45EA-986D-B0F5F944FE91}" type="presOf" srcId="{1DB07B53-CB7C-4A60-9C53-F89B108C2C4C}" destId="{44115D1B-6EEA-40F2-8999-FF2F3596C67E}" srcOrd="0" destOrd="0" presId="urn:microsoft.com/office/officeart/2005/8/layout/hList1"/>
    <dgm:cxn modelId="{EA9AAEB5-8AA4-4D62-8BD0-3349C6D1828C}" srcId="{2855D775-42D7-4BEB-8E60-189C61DE63C8}" destId="{F9B340E4-103A-4EE1-B882-E0F38F3CD0AE}" srcOrd="4" destOrd="0" parTransId="{12C5FACE-0DCC-417D-BBEA-02B01FEEB1AF}" sibTransId="{A5C51854-CBFA-4A2B-8A81-08866B241955}"/>
    <dgm:cxn modelId="{FE800DCB-82AD-4D84-B6E9-C89EFFD2F0CB}" type="presParOf" srcId="{44115D1B-6EEA-40F2-8999-FF2F3596C67E}" destId="{0F18CB2D-856D-466C-8F40-F902F9435C5B}" srcOrd="0" destOrd="0" presId="urn:microsoft.com/office/officeart/2005/8/layout/hList1"/>
    <dgm:cxn modelId="{759D9869-EF27-46EE-822E-3A7AF698CA6E}" type="presParOf" srcId="{0F18CB2D-856D-466C-8F40-F902F9435C5B}" destId="{EAE222D0-619F-49ED-8EE5-A842B84BA214}" srcOrd="0" destOrd="0" presId="urn:microsoft.com/office/officeart/2005/8/layout/hList1"/>
    <dgm:cxn modelId="{47B63E3E-2CF7-4850-B5B5-1E03E73A3454}" type="presParOf" srcId="{0F18CB2D-856D-466C-8F40-F902F9435C5B}" destId="{6606157C-26E2-4D81-B93A-45DE2AFFB0C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0054F64-D028-46EC-936D-14BA4FE5E1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F2B77A14-80EA-4276-8348-ABF373435845}">
      <dgm:prSet/>
      <dgm:spPr/>
      <dgm:t>
        <a:bodyPr/>
        <a:lstStyle/>
        <a:p>
          <a:pPr rtl="0"/>
          <a:r>
            <a:rPr lang="fr-FR" dirty="0" smtClean="0"/>
            <a:t>Analyse des risques et solutions</a:t>
          </a:r>
          <a:endParaRPr lang="fr-FR" dirty="0"/>
        </a:p>
      </dgm:t>
    </dgm:pt>
    <dgm:pt modelId="{2027ABC8-D70C-4DC2-AACD-5EABD63FEC4E}" type="parTrans" cxnId="{DE6DD1F2-A83C-40DF-9648-9446C0AC9487}">
      <dgm:prSet/>
      <dgm:spPr/>
      <dgm:t>
        <a:bodyPr/>
        <a:lstStyle/>
        <a:p>
          <a:endParaRPr lang="fr-FR"/>
        </a:p>
      </dgm:t>
    </dgm:pt>
    <dgm:pt modelId="{A60B5D2E-079C-4BDB-946F-2CAEBDDD2F7C}" type="sibTrans" cxnId="{DE6DD1F2-A83C-40DF-9648-9446C0AC9487}">
      <dgm:prSet/>
      <dgm:spPr/>
      <dgm:t>
        <a:bodyPr/>
        <a:lstStyle/>
        <a:p>
          <a:endParaRPr lang="fr-FR"/>
        </a:p>
      </dgm:t>
    </dgm:pt>
    <dgm:pt modelId="{1B8BCC8C-5091-4C26-BB33-83E5738B95B9}" type="pres">
      <dgm:prSet presAssocID="{C0054F64-D028-46EC-936D-14BA4FE5E12D}" presName="linear" presStyleCnt="0">
        <dgm:presLayoutVars>
          <dgm:animLvl val="lvl"/>
          <dgm:resizeHandles val="exact"/>
        </dgm:presLayoutVars>
      </dgm:prSet>
      <dgm:spPr/>
    </dgm:pt>
    <dgm:pt modelId="{9E393BE8-F2A8-41FF-A42D-7596362F1DF6}" type="pres">
      <dgm:prSet presAssocID="{F2B77A14-80EA-4276-8348-ABF37343584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CAF0667-6597-4913-87A0-A990F9FE74D3}" type="presOf" srcId="{F2B77A14-80EA-4276-8348-ABF373435845}" destId="{9E393BE8-F2A8-41FF-A42D-7596362F1DF6}" srcOrd="0" destOrd="0" presId="urn:microsoft.com/office/officeart/2005/8/layout/vList2"/>
    <dgm:cxn modelId="{9185AD04-1E92-4669-AC7D-8192ACC25388}" type="presOf" srcId="{C0054F64-D028-46EC-936D-14BA4FE5E12D}" destId="{1B8BCC8C-5091-4C26-BB33-83E5738B95B9}" srcOrd="0" destOrd="0" presId="urn:microsoft.com/office/officeart/2005/8/layout/vList2"/>
    <dgm:cxn modelId="{DE6DD1F2-A83C-40DF-9648-9446C0AC9487}" srcId="{C0054F64-D028-46EC-936D-14BA4FE5E12D}" destId="{F2B77A14-80EA-4276-8348-ABF373435845}" srcOrd="0" destOrd="0" parTransId="{2027ABC8-D70C-4DC2-AACD-5EABD63FEC4E}" sibTransId="{A60B5D2E-079C-4BDB-946F-2CAEBDDD2F7C}"/>
    <dgm:cxn modelId="{26D92529-4BF0-4F5D-BD37-293F49E93671}" type="presParOf" srcId="{1B8BCC8C-5091-4C26-BB33-83E5738B95B9}" destId="{9E393BE8-F2A8-41FF-A42D-7596362F1D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F86B2CD-399C-40E4-96F1-FF70ECC2C8D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46EAEDC-FF55-409F-BC1D-61EE7A8B5C11}">
      <dgm:prSet/>
      <dgm:spPr/>
      <dgm:t>
        <a:bodyPr/>
        <a:lstStyle/>
        <a:p>
          <a:pPr rtl="0"/>
          <a:r>
            <a:rPr lang="fr-FR" b="0" i="0" dirty="0" smtClean="0"/>
            <a:t>III. Missions Réalisées</a:t>
          </a:r>
          <a:endParaRPr lang="fr-FR" dirty="0"/>
        </a:p>
      </dgm:t>
    </dgm:pt>
    <dgm:pt modelId="{2243DA61-5631-4B97-8234-4F1E1F38C1BA}" type="parTrans" cxnId="{1E8C7B19-BBEA-4379-B423-207A17F73437}">
      <dgm:prSet/>
      <dgm:spPr/>
      <dgm:t>
        <a:bodyPr/>
        <a:lstStyle/>
        <a:p>
          <a:endParaRPr lang="fr-FR"/>
        </a:p>
      </dgm:t>
    </dgm:pt>
    <dgm:pt modelId="{6A8701F8-138B-4150-AA78-232A5EA3CA85}" type="sibTrans" cxnId="{1E8C7B19-BBEA-4379-B423-207A17F73437}">
      <dgm:prSet/>
      <dgm:spPr/>
      <dgm:t>
        <a:bodyPr/>
        <a:lstStyle/>
        <a:p>
          <a:endParaRPr lang="fr-FR"/>
        </a:p>
      </dgm:t>
    </dgm:pt>
    <dgm:pt modelId="{0FE17D80-5597-4723-AF49-75C639B281AF}" type="pres">
      <dgm:prSet presAssocID="{DF86B2CD-399C-40E4-96F1-FF70ECC2C8D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30DD8F3-1372-47A4-BBAD-DE7E54648465}" type="pres">
      <dgm:prSet presAssocID="{B46EAEDC-FF55-409F-BC1D-61EE7A8B5C1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E8C7B19-BBEA-4379-B423-207A17F73437}" srcId="{DF86B2CD-399C-40E4-96F1-FF70ECC2C8D5}" destId="{B46EAEDC-FF55-409F-BC1D-61EE7A8B5C11}" srcOrd="0" destOrd="0" parTransId="{2243DA61-5631-4B97-8234-4F1E1F38C1BA}" sibTransId="{6A8701F8-138B-4150-AA78-232A5EA3CA85}"/>
    <dgm:cxn modelId="{FEB4385A-8E03-41A5-B907-290454B0B9B1}" type="presOf" srcId="{B46EAEDC-FF55-409F-BC1D-61EE7A8B5C11}" destId="{F30DD8F3-1372-47A4-BBAD-DE7E54648465}" srcOrd="0" destOrd="0" presId="urn:microsoft.com/office/officeart/2005/8/layout/vList2"/>
    <dgm:cxn modelId="{E9296FDC-6E28-4876-802F-5F9F91DBAF82}" type="presOf" srcId="{DF86B2CD-399C-40E4-96F1-FF70ECC2C8D5}" destId="{0FE17D80-5597-4723-AF49-75C639B281AF}" srcOrd="0" destOrd="0" presId="urn:microsoft.com/office/officeart/2005/8/layout/vList2"/>
    <dgm:cxn modelId="{A71DA8E3-87E5-4C8E-9992-1E5AAC33778C}" type="presParOf" srcId="{0FE17D80-5597-4723-AF49-75C639B281AF}" destId="{F30DD8F3-1372-47A4-BBAD-DE7E5464846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183D5DB-AA63-4779-9944-F69466CFBD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C5D6868-D4CA-40EF-AE8A-465094A1BD4E}">
      <dgm:prSet custT="1"/>
      <dgm:spPr/>
      <dgm:t>
        <a:bodyPr/>
        <a:lstStyle/>
        <a:p>
          <a:pPr rtl="0"/>
          <a:r>
            <a:rPr lang="fr-FR" sz="1600" b="0" i="0" dirty="0" smtClean="0"/>
            <a:t>Mise en place de </a:t>
          </a:r>
          <a:r>
            <a:rPr lang="fr-FR" sz="1600" b="0" i="0" dirty="0" smtClean="0"/>
            <a:t>réunion </a:t>
          </a:r>
          <a:r>
            <a:rPr lang="fr-FR" sz="1600" b="0" i="0" dirty="0" smtClean="0"/>
            <a:t>pour </a:t>
          </a:r>
          <a:r>
            <a:rPr lang="fr-FR" sz="1600" b="0" i="0" dirty="0" smtClean="0"/>
            <a:t>l’amélioration </a:t>
          </a:r>
          <a:r>
            <a:rPr lang="fr-FR" sz="1600" b="0" i="0" dirty="0" smtClean="0"/>
            <a:t>du projet</a:t>
          </a:r>
          <a:endParaRPr lang="fr-FR" sz="1600" dirty="0"/>
        </a:p>
      </dgm:t>
    </dgm:pt>
    <dgm:pt modelId="{B37A1B30-2B85-4C86-B091-15A30F2019DB}" type="parTrans" cxnId="{BF764334-A88F-4B50-84FE-7AEF254FE3A2}">
      <dgm:prSet/>
      <dgm:spPr/>
      <dgm:t>
        <a:bodyPr/>
        <a:lstStyle/>
        <a:p>
          <a:endParaRPr lang="fr-FR"/>
        </a:p>
      </dgm:t>
    </dgm:pt>
    <dgm:pt modelId="{2E78909D-98C7-49B2-A24C-E31560F60EFF}" type="sibTrans" cxnId="{BF764334-A88F-4B50-84FE-7AEF254FE3A2}">
      <dgm:prSet/>
      <dgm:spPr/>
      <dgm:t>
        <a:bodyPr/>
        <a:lstStyle/>
        <a:p>
          <a:endParaRPr lang="fr-FR"/>
        </a:p>
      </dgm:t>
    </dgm:pt>
    <dgm:pt modelId="{0858CE23-78C7-40A9-B733-D44A47D0909D}" type="pres">
      <dgm:prSet presAssocID="{F183D5DB-AA63-4779-9944-F69466CFBD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CFF8F2F-2278-4714-839F-09B162996761}" type="pres">
      <dgm:prSet presAssocID="{1C5D6868-D4CA-40EF-AE8A-465094A1BD4E}" presName="parentText" presStyleLbl="node1" presStyleIdx="0" presStyleCnt="1" custLinFactNeighborX="937" custLinFactNeighborY="-9894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198A13B-4EEA-4FE3-9809-BE754603BF0C}" type="presOf" srcId="{1C5D6868-D4CA-40EF-AE8A-465094A1BD4E}" destId="{3CFF8F2F-2278-4714-839F-09B162996761}" srcOrd="0" destOrd="0" presId="urn:microsoft.com/office/officeart/2005/8/layout/vList2"/>
    <dgm:cxn modelId="{BF764334-A88F-4B50-84FE-7AEF254FE3A2}" srcId="{F183D5DB-AA63-4779-9944-F69466CFBD01}" destId="{1C5D6868-D4CA-40EF-AE8A-465094A1BD4E}" srcOrd="0" destOrd="0" parTransId="{B37A1B30-2B85-4C86-B091-15A30F2019DB}" sibTransId="{2E78909D-98C7-49B2-A24C-E31560F60EFF}"/>
    <dgm:cxn modelId="{E5930A9D-DA3D-47BB-9795-D1B37A9EE826}" type="presOf" srcId="{F183D5DB-AA63-4779-9944-F69466CFBD01}" destId="{0858CE23-78C7-40A9-B733-D44A47D0909D}" srcOrd="0" destOrd="0" presId="urn:microsoft.com/office/officeart/2005/8/layout/vList2"/>
    <dgm:cxn modelId="{ABE04D3C-4584-4A4D-BA8A-4C3E6EF02FDA}" type="presParOf" srcId="{0858CE23-78C7-40A9-B733-D44A47D0909D}" destId="{3CFF8F2F-2278-4714-839F-09B1629967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F0863AA-7429-4DF4-87D0-C8F1644534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AEC903B-4112-49D9-831A-A9431D47C88E}">
      <dgm:prSet/>
      <dgm:spPr/>
      <dgm:t>
        <a:bodyPr/>
        <a:lstStyle/>
        <a:p>
          <a:pPr rtl="0"/>
          <a:r>
            <a:rPr lang="fr-FR" smtClean="0"/>
            <a:t>Outils utilisés :</a:t>
          </a:r>
          <a:endParaRPr lang="fr-FR"/>
        </a:p>
      </dgm:t>
    </dgm:pt>
    <dgm:pt modelId="{B2842269-940C-4F9D-8008-6BFB1B4F93C9}" type="parTrans" cxnId="{1158BE38-2A08-4671-A89B-376760293863}">
      <dgm:prSet/>
      <dgm:spPr/>
      <dgm:t>
        <a:bodyPr/>
        <a:lstStyle/>
        <a:p>
          <a:endParaRPr lang="fr-FR"/>
        </a:p>
      </dgm:t>
    </dgm:pt>
    <dgm:pt modelId="{7B339F71-DFE4-44A9-BE7E-35D70E48CC85}" type="sibTrans" cxnId="{1158BE38-2A08-4671-A89B-376760293863}">
      <dgm:prSet/>
      <dgm:spPr/>
      <dgm:t>
        <a:bodyPr/>
        <a:lstStyle/>
        <a:p>
          <a:endParaRPr lang="fr-FR"/>
        </a:p>
      </dgm:t>
    </dgm:pt>
    <dgm:pt modelId="{A421C7A4-9F11-4047-9FFA-DCC6CF55615D}">
      <dgm:prSet/>
      <dgm:spPr/>
      <dgm:t>
        <a:bodyPr/>
        <a:lstStyle/>
        <a:p>
          <a:pPr rtl="0"/>
          <a:r>
            <a:rPr lang="fr-FR" dirty="0" err="1" smtClean="0"/>
            <a:t>Trello</a:t>
          </a:r>
          <a:endParaRPr lang="fr-FR" dirty="0"/>
        </a:p>
      </dgm:t>
    </dgm:pt>
    <dgm:pt modelId="{20EFA5BC-15DA-4F56-A23E-1157F8101E79}" type="parTrans" cxnId="{4995C9C4-4E4F-41F7-A2C6-68E423564434}">
      <dgm:prSet/>
      <dgm:spPr/>
      <dgm:t>
        <a:bodyPr/>
        <a:lstStyle/>
        <a:p>
          <a:endParaRPr lang="fr-FR"/>
        </a:p>
      </dgm:t>
    </dgm:pt>
    <dgm:pt modelId="{2C9451FD-EE8F-461F-963F-B817CAE737DF}" type="sibTrans" cxnId="{4995C9C4-4E4F-41F7-A2C6-68E423564434}">
      <dgm:prSet/>
      <dgm:spPr/>
      <dgm:t>
        <a:bodyPr/>
        <a:lstStyle/>
        <a:p>
          <a:endParaRPr lang="fr-FR"/>
        </a:p>
      </dgm:t>
    </dgm:pt>
    <dgm:pt modelId="{169B191D-9984-483E-BC18-94E9D3F67019}">
      <dgm:prSet/>
      <dgm:spPr/>
      <dgm:t>
        <a:bodyPr/>
        <a:lstStyle/>
        <a:p>
          <a:pPr rtl="0"/>
          <a:r>
            <a:rPr lang="fr-FR" dirty="0" smtClean="0"/>
            <a:t>Teams</a:t>
          </a:r>
          <a:endParaRPr lang="fr-FR" dirty="0"/>
        </a:p>
      </dgm:t>
    </dgm:pt>
    <dgm:pt modelId="{A9521100-8305-4DF8-9421-D75D83EAA555}" type="parTrans" cxnId="{1E119D3F-DB69-4B07-AE5C-163F2D5A0191}">
      <dgm:prSet/>
      <dgm:spPr/>
      <dgm:t>
        <a:bodyPr/>
        <a:lstStyle/>
        <a:p>
          <a:endParaRPr lang="fr-FR"/>
        </a:p>
      </dgm:t>
    </dgm:pt>
    <dgm:pt modelId="{5499BFDC-C784-4CE2-8C4B-9E7E26568DE2}" type="sibTrans" cxnId="{1E119D3F-DB69-4B07-AE5C-163F2D5A0191}">
      <dgm:prSet/>
      <dgm:spPr/>
      <dgm:t>
        <a:bodyPr/>
        <a:lstStyle/>
        <a:p>
          <a:endParaRPr lang="fr-FR"/>
        </a:p>
      </dgm:t>
    </dgm:pt>
    <dgm:pt modelId="{96786B66-01FD-433E-BBAB-D8547CE7015D}" type="pres">
      <dgm:prSet presAssocID="{EF0863AA-7429-4DF4-87D0-C8F1644534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914BA65-49E8-4EFC-B58D-001D853233DA}" type="pres">
      <dgm:prSet presAssocID="{EAEC903B-4112-49D9-831A-A9431D47C88E}" presName="composite" presStyleCnt="0"/>
      <dgm:spPr/>
    </dgm:pt>
    <dgm:pt modelId="{78BA7F6B-D44B-42B9-8E5E-B3688CE60D71}" type="pres">
      <dgm:prSet presAssocID="{EAEC903B-4112-49D9-831A-A9431D47C88E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B430CE-947C-41F9-A255-CDCF91DF8BC5}" type="pres">
      <dgm:prSet presAssocID="{EAEC903B-4112-49D9-831A-A9431D47C88E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AE2B401-E2AE-422E-A056-A7C890A73D3D}" type="presOf" srcId="{A421C7A4-9F11-4047-9FFA-DCC6CF55615D}" destId="{37B430CE-947C-41F9-A255-CDCF91DF8BC5}" srcOrd="0" destOrd="0" presId="urn:microsoft.com/office/officeart/2005/8/layout/hList1"/>
    <dgm:cxn modelId="{1158BE38-2A08-4671-A89B-376760293863}" srcId="{EF0863AA-7429-4DF4-87D0-C8F164453444}" destId="{EAEC903B-4112-49D9-831A-A9431D47C88E}" srcOrd="0" destOrd="0" parTransId="{B2842269-940C-4F9D-8008-6BFB1B4F93C9}" sibTransId="{7B339F71-DFE4-44A9-BE7E-35D70E48CC85}"/>
    <dgm:cxn modelId="{6198221F-2B3A-495B-8CC7-541627066642}" type="presOf" srcId="{EAEC903B-4112-49D9-831A-A9431D47C88E}" destId="{78BA7F6B-D44B-42B9-8E5E-B3688CE60D71}" srcOrd="0" destOrd="0" presId="urn:microsoft.com/office/officeart/2005/8/layout/hList1"/>
    <dgm:cxn modelId="{14F68B19-787B-41C1-8613-D030E1EABAC7}" type="presOf" srcId="{169B191D-9984-483E-BC18-94E9D3F67019}" destId="{37B430CE-947C-41F9-A255-CDCF91DF8BC5}" srcOrd="0" destOrd="1" presId="urn:microsoft.com/office/officeart/2005/8/layout/hList1"/>
    <dgm:cxn modelId="{4995C9C4-4E4F-41F7-A2C6-68E423564434}" srcId="{EAEC903B-4112-49D9-831A-A9431D47C88E}" destId="{A421C7A4-9F11-4047-9FFA-DCC6CF55615D}" srcOrd="0" destOrd="0" parTransId="{20EFA5BC-15DA-4F56-A23E-1157F8101E79}" sibTransId="{2C9451FD-EE8F-461F-963F-B817CAE737DF}"/>
    <dgm:cxn modelId="{1E119D3F-DB69-4B07-AE5C-163F2D5A0191}" srcId="{EAEC903B-4112-49D9-831A-A9431D47C88E}" destId="{169B191D-9984-483E-BC18-94E9D3F67019}" srcOrd="1" destOrd="0" parTransId="{A9521100-8305-4DF8-9421-D75D83EAA555}" sibTransId="{5499BFDC-C784-4CE2-8C4B-9E7E26568DE2}"/>
    <dgm:cxn modelId="{D19398A9-CBC7-4BB2-9942-1329BC992838}" type="presOf" srcId="{EF0863AA-7429-4DF4-87D0-C8F164453444}" destId="{96786B66-01FD-433E-BBAB-D8547CE7015D}" srcOrd="0" destOrd="0" presId="urn:microsoft.com/office/officeart/2005/8/layout/hList1"/>
    <dgm:cxn modelId="{26404137-A7BF-485B-9924-B5D4809D908C}" type="presParOf" srcId="{96786B66-01FD-433E-BBAB-D8547CE7015D}" destId="{8914BA65-49E8-4EFC-B58D-001D853233DA}" srcOrd="0" destOrd="0" presId="urn:microsoft.com/office/officeart/2005/8/layout/hList1"/>
    <dgm:cxn modelId="{B47A6BD8-C206-479D-9255-2B8D39926064}" type="presParOf" srcId="{8914BA65-49E8-4EFC-B58D-001D853233DA}" destId="{78BA7F6B-D44B-42B9-8E5E-B3688CE60D71}" srcOrd="0" destOrd="0" presId="urn:microsoft.com/office/officeart/2005/8/layout/hList1"/>
    <dgm:cxn modelId="{62CB3696-53AC-4CF1-91AE-B0EB468BFF0C}" type="presParOf" srcId="{8914BA65-49E8-4EFC-B58D-001D853233DA}" destId="{37B430CE-947C-41F9-A255-CDCF91DF8B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17830BA-C41B-4356-A890-5769BA73C6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A784BCDF-B300-4841-A980-01BE7320DF96}">
      <dgm:prSet/>
      <dgm:spPr/>
      <dgm:t>
        <a:bodyPr/>
        <a:lstStyle/>
        <a:p>
          <a:pPr rtl="0"/>
          <a:r>
            <a:rPr lang="fr-FR" dirty="0" smtClean="0"/>
            <a:t>https://kenethtoiherdine.moodlecloud.com/</a:t>
          </a:r>
          <a:endParaRPr lang="fr-FR" dirty="0"/>
        </a:p>
      </dgm:t>
    </dgm:pt>
    <dgm:pt modelId="{66BA6CC6-5E39-4030-9FAD-6DE822619E9D}" type="parTrans" cxnId="{45C9F978-808C-49A9-8590-F23327D63B31}">
      <dgm:prSet/>
      <dgm:spPr/>
      <dgm:t>
        <a:bodyPr/>
        <a:lstStyle/>
        <a:p>
          <a:endParaRPr lang="fr-FR"/>
        </a:p>
      </dgm:t>
    </dgm:pt>
    <dgm:pt modelId="{E707F010-6D8D-487F-AB8F-F438AA54ADBE}" type="sibTrans" cxnId="{45C9F978-808C-49A9-8590-F23327D63B31}">
      <dgm:prSet/>
      <dgm:spPr/>
      <dgm:t>
        <a:bodyPr/>
        <a:lstStyle/>
        <a:p>
          <a:endParaRPr lang="fr-FR"/>
        </a:p>
      </dgm:t>
    </dgm:pt>
    <dgm:pt modelId="{00617873-5502-46B5-A8DA-FF3D27811750}" type="pres">
      <dgm:prSet presAssocID="{017830BA-C41B-4356-A890-5769BA73C67E}" presName="linear" presStyleCnt="0">
        <dgm:presLayoutVars>
          <dgm:animLvl val="lvl"/>
          <dgm:resizeHandles val="exact"/>
        </dgm:presLayoutVars>
      </dgm:prSet>
      <dgm:spPr/>
    </dgm:pt>
    <dgm:pt modelId="{65519DA7-8C74-44A8-BC13-B56919F4B04B}" type="pres">
      <dgm:prSet presAssocID="{A784BCDF-B300-4841-A980-01BE7320DF9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167A79A-3575-4B1C-8AED-A65B2E17529A}" type="presOf" srcId="{A784BCDF-B300-4841-A980-01BE7320DF96}" destId="{65519DA7-8C74-44A8-BC13-B56919F4B04B}" srcOrd="0" destOrd="0" presId="urn:microsoft.com/office/officeart/2005/8/layout/vList2"/>
    <dgm:cxn modelId="{45C9F978-808C-49A9-8590-F23327D63B31}" srcId="{017830BA-C41B-4356-A890-5769BA73C67E}" destId="{A784BCDF-B300-4841-A980-01BE7320DF96}" srcOrd="0" destOrd="0" parTransId="{66BA6CC6-5E39-4030-9FAD-6DE822619E9D}" sibTransId="{E707F010-6D8D-487F-AB8F-F438AA54ADBE}"/>
    <dgm:cxn modelId="{54008B41-57B9-4D33-95AA-C5E445BB82CE}" type="presOf" srcId="{017830BA-C41B-4356-A890-5769BA73C67E}" destId="{00617873-5502-46B5-A8DA-FF3D27811750}" srcOrd="0" destOrd="0" presId="urn:microsoft.com/office/officeart/2005/8/layout/vList2"/>
    <dgm:cxn modelId="{60EDC652-13C6-43E8-BAF4-B944A91E6624}" type="presParOf" srcId="{00617873-5502-46B5-A8DA-FF3D27811750}" destId="{65519DA7-8C74-44A8-BC13-B56919F4B04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A8D6DE5-39CC-4425-87A7-3183C3AA7D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0F1BCC8-8A0F-4035-A8B5-EF68DB665E54}">
      <dgm:prSet/>
      <dgm:spPr/>
      <dgm:t>
        <a:bodyPr/>
        <a:lstStyle/>
        <a:p>
          <a:pPr rtl="0"/>
          <a:r>
            <a:rPr lang="fr-FR" dirty="0" smtClean="0"/>
            <a:t>Moodle </a:t>
          </a:r>
          <a:r>
            <a:rPr lang="fr-FR" dirty="0" err="1" smtClean="0"/>
            <a:t>BigBlueButton</a:t>
          </a:r>
          <a:endParaRPr lang="fr-FR" dirty="0"/>
        </a:p>
      </dgm:t>
    </dgm:pt>
    <dgm:pt modelId="{48AF0AE1-51E8-4916-8672-0A04822180F2}" type="parTrans" cxnId="{D6277C73-7E3D-43EF-A7DF-83B2A0CC123B}">
      <dgm:prSet/>
      <dgm:spPr/>
      <dgm:t>
        <a:bodyPr/>
        <a:lstStyle/>
        <a:p>
          <a:endParaRPr lang="fr-FR"/>
        </a:p>
      </dgm:t>
    </dgm:pt>
    <dgm:pt modelId="{DE2E57FC-6256-4583-BE22-12C30743E484}" type="sibTrans" cxnId="{D6277C73-7E3D-43EF-A7DF-83B2A0CC123B}">
      <dgm:prSet/>
      <dgm:spPr/>
      <dgm:t>
        <a:bodyPr/>
        <a:lstStyle/>
        <a:p>
          <a:endParaRPr lang="fr-FR"/>
        </a:p>
      </dgm:t>
    </dgm:pt>
    <dgm:pt modelId="{95B40A20-9986-43DE-AB1C-413FBFBDB20E}" type="pres">
      <dgm:prSet presAssocID="{3A8D6DE5-39CC-4425-87A7-3183C3AA7D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76C9CB6-B40E-4366-9BB6-0EFA1E08990C}" type="pres">
      <dgm:prSet presAssocID="{00F1BCC8-8A0F-4035-A8B5-EF68DB665E5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6277C73-7E3D-43EF-A7DF-83B2A0CC123B}" srcId="{3A8D6DE5-39CC-4425-87A7-3183C3AA7D5E}" destId="{00F1BCC8-8A0F-4035-A8B5-EF68DB665E54}" srcOrd="0" destOrd="0" parTransId="{48AF0AE1-51E8-4916-8672-0A04822180F2}" sibTransId="{DE2E57FC-6256-4583-BE22-12C30743E484}"/>
    <dgm:cxn modelId="{B0AFC4A1-824B-4F48-A8F0-0090CB806A4A}" type="presOf" srcId="{00F1BCC8-8A0F-4035-A8B5-EF68DB665E54}" destId="{276C9CB6-B40E-4366-9BB6-0EFA1E08990C}" srcOrd="0" destOrd="0" presId="urn:microsoft.com/office/officeart/2005/8/layout/vList2"/>
    <dgm:cxn modelId="{67D575AF-2A79-4896-926D-4FAC693396CB}" type="presOf" srcId="{3A8D6DE5-39CC-4425-87A7-3183C3AA7D5E}" destId="{95B40A20-9986-43DE-AB1C-413FBFBDB20E}" srcOrd="0" destOrd="0" presId="urn:microsoft.com/office/officeart/2005/8/layout/vList2"/>
    <dgm:cxn modelId="{F44A90F3-8869-4083-B08D-2A9F0E1448CA}" type="presParOf" srcId="{95B40A20-9986-43DE-AB1C-413FBFBDB20E}" destId="{276C9CB6-B40E-4366-9BB6-0EFA1E08990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429EAC5-9BA2-402A-AF8E-E6DE5CCFB8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F5599716-1200-48C3-9938-E33427AD3EC0}">
      <dgm:prSet/>
      <dgm:spPr/>
      <dgm:t>
        <a:bodyPr/>
        <a:lstStyle/>
        <a:p>
          <a:pPr rtl="0"/>
          <a:r>
            <a:rPr lang="fr-FR" dirty="0" smtClean="0"/>
            <a:t>Analyse de la qualité et sécurisation du code</a:t>
          </a:r>
          <a:endParaRPr lang="fr-FR" dirty="0"/>
        </a:p>
      </dgm:t>
    </dgm:pt>
    <dgm:pt modelId="{9951BD1A-473D-4017-A23B-BAAF1B045FE3}" type="parTrans" cxnId="{350A3A67-D5E7-45C1-9C0D-6B6EDC9DE23F}">
      <dgm:prSet/>
      <dgm:spPr/>
      <dgm:t>
        <a:bodyPr/>
        <a:lstStyle/>
        <a:p>
          <a:endParaRPr lang="fr-FR"/>
        </a:p>
      </dgm:t>
    </dgm:pt>
    <dgm:pt modelId="{B960D4CF-5143-418F-878F-C515FA7E3A0F}" type="sibTrans" cxnId="{350A3A67-D5E7-45C1-9C0D-6B6EDC9DE23F}">
      <dgm:prSet/>
      <dgm:spPr/>
      <dgm:t>
        <a:bodyPr/>
        <a:lstStyle/>
        <a:p>
          <a:endParaRPr lang="fr-FR"/>
        </a:p>
      </dgm:t>
    </dgm:pt>
    <dgm:pt modelId="{4C465BAD-1792-40DF-A34E-B76979442C42}" type="pres">
      <dgm:prSet presAssocID="{3429EAC5-9BA2-402A-AF8E-E6DE5CCFB873}" presName="linear" presStyleCnt="0">
        <dgm:presLayoutVars>
          <dgm:animLvl val="lvl"/>
          <dgm:resizeHandles val="exact"/>
        </dgm:presLayoutVars>
      </dgm:prSet>
      <dgm:spPr/>
    </dgm:pt>
    <dgm:pt modelId="{366A38D1-0FBF-4FA0-BCF0-DF79359FB52C}" type="pres">
      <dgm:prSet presAssocID="{F5599716-1200-48C3-9938-E33427AD3E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50A3A67-D5E7-45C1-9C0D-6B6EDC9DE23F}" srcId="{3429EAC5-9BA2-402A-AF8E-E6DE5CCFB873}" destId="{F5599716-1200-48C3-9938-E33427AD3EC0}" srcOrd="0" destOrd="0" parTransId="{9951BD1A-473D-4017-A23B-BAAF1B045FE3}" sibTransId="{B960D4CF-5143-418F-878F-C515FA7E3A0F}"/>
    <dgm:cxn modelId="{8B8F1E5E-5003-49AF-B9DC-2F5647CF958F}" type="presOf" srcId="{F5599716-1200-48C3-9938-E33427AD3EC0}" destId="{366A38D1-0FBF-4FA0-BCF0-DF79359FB52C}" srcOrd="0" destOrd="0" presId="urn:microsoft.com/office/officeart/2005/8/layout/vList2"/>
    <dgm:cxn modelId="{85707BAC-9C65-4170-90E4-F0A10D2E0461}" type="presOf" srcId="{3429EAC5-9BA2-402A-AF8E-E6DE5CCFB873}" destId="{4C465BAD-1792-40DF-A34E-B76979442C42}" srcOrd="0" destOrd="0" presId="urn:microsoft.com/office/officeart/2005/8/layout/vList2"/>
    <dgm:cxn modelId="{D99FA37A-7F25-4771-9C93-EE714B63B45C}" type="presParOf" srcId="{4C465BAD-1792-40DF-A34E-B76979442C42}" destId="{366A38D1-0FBF-4FA0-BCF0-DF79359FB52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F0B6E1-8D51-4613-98A0-8241B51FEE6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D3D8C51-2A98-4B72-A5D6-4EA129DA9248}">
      <dgm:prSet/>
      <dgm:spPr/>
      <dgm:t>
        <a:bodyPr/>
        <a:lstStyle/>
        <a:p>
          <a:pPr rtl="0"/>
          <a:r>
            <a:rPr lang="fr-FR" dirty="0" smtClean="0"/>
            <a:t>Contexte</a:t>
          </a:r>
          <a:endParaRPr lang="fr-FR" dirty="0"/>
        </a:p>
      </dgm:t>
    </dgm:pt>
    <dgm:pt modelId="{159DD630-1BC8-431A-A0FC-C532EBCB57F8}" type="parTrans" cxnId="{0701EBA1-28B8-4277-9D02-F90ACF74D3BE}">
      <dgm:prSet/>
      <dgm:spPr/>
      <dgm:t>
        <a:bodyPr/>
        <a:lstStyle/>
        <a:p>
          <a:endParaRPr lang="fr-FR"/>
        </a:p>
      </dgm:t>
    </dgm:pt>
    <dgm:pt modelId="{55FB573A-D255-4189-B631-8C9FD2A843C4}" type="sibTrans" cxnId="{0701EBA1-28B8-4277-9D02-F90ACF74D3BE}">
      <dgm:prSet/>
      <dgm:spPr/>
      <dgm:t>
        <a:bodyPr/>
        <a:lstStyle/>
        <a:p>
          <a:endParaRPr lang="fr-FR"/>
        </a:p>
      </dgm:t>
    </dgm:pt>
    <dgm:pt modelId="{3C24C4DB-52C9-4861-BE2E-DDD4A84A123E}">
      <dgm:prSet/>
      <dgm:spPr/>
      <dgm:t>
        <a:bodyPr/>
        <a:lstStyle/>
        <a:p>
          <a:pPr rtl="0"/>
          <a:r>
            <a:rPr lang="fr-FR" dirty="0" smtClean="0"/>
            <a:t>Cahier de charge</a:t>
          </a:r>
          <a:endParaRPr lang="fr-FR" dirty="0"/>
        </a:p>
      </dgm:t>
    </dgm:pt>
    <dgm:pt modelId="{1EF63029-5177-4445-9F33-83739398A05D}" type="parTrans" cxnId="{2FE84C0D-DA06-4941-880F-72C2ECC08679}">
      <dgm:prSet/>
      <dgm:spPr/>
      <dgm:t>
        <a:bodyPr/>
        <a:lstStyle/>
        <a:p>
          <a:endParaRPr lang="fr-FR"/>
        </a:p>
      </dgm:t>
    </dgm:pt>
    <dgm:pt modelId="{084394E5-F9CE-482D-925D-0241C05C6057}" type="sibTrans" cxnId="{2FE84C0D-DA06-4941-880F-72C2ECC08679}">
      <dgm:prSet/>
      <dgm:spPr/>
      <dgm:t>
        <a:bodyPr/>
        <a:lstStyle/>
        <a:p>
          <a:endParaRPr lang="fr-FR"/>
        </a:p>
      </dgm:t>
    </dgm:pt>
    <dgm:pt modelId="{2D82EA62-A714-4C66-A413-A57AF2544D33}">
      <dgm:prSet/>
      <dgm:spPr/>
      <dgm:t>
        <a:bodyPr/>
        <a:lstStyle/>
        <a:p>
          <a:pPr rtl="0"/>
          <a:r>
            <a:rPr lang="fr-FR" dirty="0" smtClean="0"/>
            <a:t>Diagrammes UML </a:t>
          </a:r>
          <a:endParaRPr lang="fr-FR" dirty="0"/>
        </a:p>
      </dgm:t>
    </dgm:pt>
    <dgm:pt modelId="{EFC26AAD-49AF-457E-8665-C016EFB6E179}" type="parTrans" cxnId="{F056CF63-F6F9-4B5E-B18C-2FA403D1FD23}">
      <dgm:prSet/>
      <dgm:spPr/>
      <dgm:t>
        <a:bodyPr/>
        <a:lstStyle/>
        <a:p>
          <a:endParaRPr lang="fr-FR"/>
        </a:p>
      </dgm:t>
    </dgm:pt>
    <dgm:pt modelId="{7558B389-C14B-4C24-AA29-4A6E08305E36}" type="sibTrans" cxnId="{F056CF63-F6F9-4B5E-B18C-2FA403D1FD23}">
      <dgm:prSet/>
      <dgm:spPr/>
      <dgm:t>
        <a:bodyPr/>
        <a:lstStyle/>
        <a:p>
          <a:endParaRPr lang="fr-FR"/>
        </a:p>
      </dgm:t>
    </dgm:pt>
    <dgm:pt modelId="{467D9616-91E5-4E32-BA1E-E3B72BCC267D}">
      <dgm:prSet/>
      <dgm:spPr/>
      <dgm:t>
        <a:bodyPr/>
        <a:lstStyle/>
        <a:p>
          <a:pPr rtl="0"/>
          <a:r>
            <a:rPr lang="fr-FR" dirty="0" smtClean="0"/>
            <a:t>Veille technologique</a:t>
          </a:r>
          <a:endParaRPr lang="fr-FR" dirty="0"/>
        </a:p>
      </dgm:t>
    </dgm:pt>
    <dgm:pt modelId="{09A890B7-2D46-40D6-8BFD-7D644A5433B2}" type="parTrans" cxnId="{B7B595DE-BBFC-42BB-8E71-33D47D6AC79A}">
      <dgm:prSet/>
      <dgm:spPr/>
      <dgm:t>
        <a:bodyPr/>
        <a:lstStyle/>
        <a:p>
          <a:endParaRPr lang="fr-FR"/>
        </a:p>
      </dgm:t>
    </dgm:pt>
    <dgm:pt modelId="{4ED599C2-CDDB-487B-AA2A-FBC8BB7DD2C3}" type="sibTrans" cxnId="{B7B595DE-BBFC-42BB-8E71-33D47D6AC79A}">
      <dgm:prSet/>
      <dgm:spPr/>
      <dgm:t>
        <a:bodyPr/>
        <a:lstStyle/>
        <a:p>
          <a:endParaRPr lang="fr-FR"/>
        </a:p>
      </dgm:t>
    </dgm:pt>
    <dgm:pt modelId="{846D5122-B4BC-4ED8-AD1B-D557E9843899}">
      <dgm:prSet/>
      <dgm:spPr/>
      <dgm:t>
        <a:bodyPr/>
        <a:lstStyle/>
        <a:p>
          <a:pPr rtl="0"/>
          <a:r>
            <a:rPr lang="fr-FR" smtClean="0"/>
            <a:t>Project Libre</a:t>
          </a:r>
          <a:endParaRPr lang="fr-FR"/>
        </a:p>
      </dgm:t>
    </dgm:pt>
    <dgm:pt modelId="{0322C933-E3A3-46D2-9F1D-A9DC51656F93}" type="parTrans" cxnId="{CBB43AAA-A5B9-4E7B-9561-EEE4A8A34E12}">
      <dgm:prSet/>
      <dgm:spPr/>
      <dgm:t>
        <a:bodyPr/>
        <a:lstStyle/>
        <a:p>
          <a:endParaRPr lang="fr-FR"/>
        </a:p>
      </dgm:t>
    </dgm:pt>
    <dgm:pt modelId="{E035498F-736C-4A2E-B74A-3290F57B2C16}" type="sibTrans" cxnId="{CBB43AAA-A5B9-4E7B-9561-EEE4A8A34E12}">
      <dgm:prSet/>
      <dgm:spPr/>
      <dgm:t>
        <a:bodyPr/>
        <a:lstStyle/>
        <a:p>
          <a:endParaRPr lang="fr-FR"/>
        </a:p>
      </dgm:t>
    </dgm:pt>
    <dgm:pt modelId="{154C50BF-AEDD-4DBE-BF9F-22B3DC69B43B}">
      <dgm:prSet/>
      <dgm:spPr/>
      <dgm:t>
        <a:bodyPr/>
        <a:lstStyle/>
        <a:p>
          <a:pPr rtl="0"/>
          <a:r>
            <a:rPr lang="fr-FR" dirty="0" smtClean="0"/>
            <a:t>Framework</a:t>
          </a:r>
          <a:endParaRPr lang="fr-FR" dirty="0"/>
        </a:p>
      </dgm:t>
    </dgm:pt>
    <dgm:pt modelId="{DAFC2E49-B8A6-4773-AA14-D630FBB656BD}" type="parTrans" cxnId="{435B26B6-63C8-498A-BCDF-6F0F8CF36659}">
      <dgm:prSet/>
      <dgm:spPr/>
      <dgm:t>
        <a:bodyPr/>
        <a:lstStyle/>
        <a:p>
          <a:endParaRPr lang="fr-FR"/>
        </a:p>
      </dgm:t>
    </dgm:pt>
    <dgm:pt modelId="{201CBF86-8BC3-4275-BBC2-D7DBED95F0EA}" type="sibTrans" cxnId="{435B26B6-63C8-498A-BCDF-6F0F8CF36659}">
      <dgm:prSet/>
      <dgm:spPr/>
      <dgm:t>
        <a:bodyPr/>
        <a:lstStyle/>
        <a:p>
          <a:endParaRPr lang="fr-FR"/>
        </a:p>
      </dgm:t>
    </dgm:pt>
    <dgm:pt modelId="{934FC805-1D5F-49EA-A7BA-4FD863DA19E9}">
      <dgm:prSet/>
      <dgm:spPr/>
      <dgm:t>
        <a:bodyPr/>
        <a:lstStyle/>
        <a:p>
          <a:pPr rtl="0"/>
          <a:r>
            <a:rPr lang="fr-FR" dirty="0" smtClean="0"/>
            <a:t>Charte informatique</a:t>
          </a:r>
          <a:endParaRPr lang="fr-FR" dirty="0"/>
        </a:p>
      </dgm:t>
    </dgm:pt>
    <dgm:pt modelId="{F466676E-9D42-4792-8E74-52D6E1B2B916}" type="parTrans" cxnId="{A9A3C112-5919-4456-B778-148F2BE5B68D}">
      <dgm:prSet/>
      <dgm:spPr/>
      <dgm:t>
        <a:bodyPr/>
        <a:lstStyle/>
        <a:p>
          <a:endParaRPr lang="fr-FR"/>
        </a:p>
      </dgm:t>
    </dgm:pt>
    <dgm:pt modelId="{5206E829-DD72-4042-BE58-D5E6D05AC7BA}" type="sibTrans" cxnId="{A9A3C112-5919-4456-B778-148F2BE5B68D}">
      <dgm:prSet/>
      <dgm:spPr/>
      <dgm:t>
        <a:bodyPr/>
        <a:lstStyle/>
        <a:p>
          <a:endParaRPr lang="fr-FR"/>
        </a:p>
      </dgm:t>
    </dgm:pt>
    <dgm:pt modelId="{4BD5E5AA-359B-4BE9-8E55-F08ADD9D5588}">
      <dgm:prSet/>
      <dgm:spPr/>
      <dgm:t>
        <a:bodyPr/>
        <a:lstStyle/>
        <a:p>
          <a:pPr rtl="0"/>
          <a:r>
            <a:rPr lang="fr-FR" dirty="0" smtClean="0"/>
            <a:t>Données personnelles et sensibles​</a:t>
          </a:r>
          <a:endParaRPr lang="fr-FR" dirty="0"/>
        </a:p>
      </dgm:t>
    </dgm:pt>
    <dgm:pt modelId="{36FEA1A6-2352-4A11-9506-86F748B1B600}" type="parTrans" cxnId="{882C1D27-6399-4E7D-9EF0-CD8262F30F24}">
      <dgm:prSet/>
      <dgm:spPr/>
      <dgm:t>
        <a:bodyPr/>
        <a:lstStyle/>
        <a:p>
          <a:endParaRPr lang="fr-FR"/>
        </a:p>
      </dgm:t>
    </dgm:pt>
    <dgm:pt modelId="{B07063F5-2C18-4FCE-B6E4-704F79C98A1C}" type="sibTrans" cxnId="{882C1D27-6399-4E7D-9EF0-CD8262F30F24}">
      <dgm:prSet/>
      <dgm:spPr/>
      <dgm:t>
        <a:bodyPr/>
        <a:lstStyle/>
        <a:p>
          <a:endParaRPr lang="fr-FR"/>
        </a:p>
      </dgm:t>
    </dgm:pt>
    <dgm:pt modelId="{99F66262-2C95-492D-AC1C-21C259732DDA}">
      <dgm:prSet/>
      <dgm:spPr/>
      <dgm:t>
        <a:bodyPr/>
        <a:lstStyle/>
        <a:p>
          <a:pPr rtl="0"/>
          <a:r>
            <a:rPr lang="fr-FR" dirty="0" smtClean="0"/>
            <a:t>RGPD du développeur</a:t>
          </a:r>
          <a:endParaRPr lang="fr-FR" dirty="0"/>
        </a:p>
      </dgm:t>
    </dgm:pt>
    <dgm:pt modelId="{374BEB00-B9CA-4779-B605-14FF836DF15F}" type="parTrans" cxnId="{6C763903-07FB-4CFF-8234-14750EAAD455}">
      <dgm:prSet/>
      <dgm:spPr/>
      <dgm:t>
        <a:bodyPr/>
        <a:lstStyle/>
        <a:p>
          <a:endParaRPr lang="fr-FR"/>
        </a:p>
      </dgm:t>
    </dgm:pt>
    <dgm:pt modelId="{8AA2E54B-0ABE-4552-85A2-522FC6C350EF}" type="sibTrans" cxnId="{6C763903-07FB-4CFF-8234-14750EAAD455}">
      <dgm:prSet/>
      <dgm:spPr/>
      <dgm:t>
        <a:bodyPr/>
        <a:lstStyle/>
        <a:p>
          <a:endParaRPr lang="fr-FR"/>
        </a:p>
      </dgm:t>
    </dgm:pt>
    <dgm:pt modelId="{20ED1E96-E3A8-4B39-ADD1-4ECB7168A169}">
      <dgm:prSet/>
      <dgm:spPr/>
      <dgm:t>
        <a:bodyPr/>
        <a:lstStyle/>
        <a:p>
          <a:pPr rtl="0"/>
          <a:r>
            <a:rPr lang="fr-FR" dirty="0" err="1" smtClean="0"/>
            <a:t>Privacy</a:t>
          </a:r>
          <a:r>
            <a:rPr lang="fr-FR" dirty="0" smtClean="0"/>
            <a:t> by design</a:t>
          </a:r>
          <a:endParaRPr lang="fr-FR" dirty="0"/>
        </a:p>
      </dgm:t>
    </dgm:pt>
    <dgm:pt modelId="{455A973C-1319-4C52-8236-BAF0A0829A11}" type="parTrans" cxnId="{5E44734D-C9A5-45E0-B1E0-957311976F3B}">
      <dgm:prSet/>
      <dgm:spPr/>
      <dgm:t>
        <a:bodyPr/>
        <a:lstStyle/>
        <a:p>
          <a:endParaRPr lang="fr-FR"/>
        </a:p>
      </dgm:t>
    </dgm:pt>
    <dgm:pt modelId="{7A64E19D-DFA2-428B-8685-3B60F8BBC943}" type="sibTrans" cxnId="{5E44734D-C9A5-45E0-B1E0-957311976F3B}">
      <dgm:prSet/>
      <dgm:spPr/>
      <dgm:t>
        <a:bodyPr/>
        <a:lstStyle/>
        <a:p>
          <a:endParaRPr lang="fr-FR"/>
        </a:p>
      </dgm:t>
    </dgm:pt>
    <dgm:pt modelId="{4538FA02-474A-4D9E-B1D1-812FDF26D82B}">
      <dgm:prSet/>
      <dgm:spPr/>
      <dgm:t>
        <a:bodyPr/>
        <a:lstStyle/>
        <a:p>
          <a:pPr rtl="0"/>
          <a:r>
            <a:rPr lang="fr-FR" dirty="0" smtClean="0"/>
            <a:t>PIA – CNIL </a:t>
          </a:r>
          <a:endParaRPr lang="fr-FR" dirty="0"/>
        </a:p>
      </dgm:t>
    </dgm:pt>
    <dgm:pt modelId="{F0FBCFB4-A8D8-40D6-BC00-D3762BFF1C3B}" type="parTrans" cxnId="{13A2B800-B302-4679-8D42-F4612FF99E95}">
      <dgm:prSet/>
      <dgm:spPr/>
      <dgm:t>
        <a:bodyPr/>
        <a:lstStyle/>
        <a:p>
          <a:endParaRPr lang="fr-FR"/>
        </a:p>
      </dgm:t>
    </dgm:pt>
    <dgm:pt modelId="{6FFDA1F3-C8E8-4360-92D9-59FA9BD6911D}" type="sibTrans" cxnId="{13A2B800-B302-4679-8D42-F4612FF99E95}">
      <dgm:prSet/>
      <dgm:spPr/>
      <dgm:t>
        <a:bodyPr/>
        <a:lstStyle/>
        <a:p>
          <a:endParaRPr lang="fr-FR"/>
        </a:p>
      </dgm:t>
    </dgm:pt>
    <dgm:pt modelId="{3983E8E3-EA17-4703-B91C-A5B541E8D277}">
      <dgm:prSet/>
      <dgm:spPr/>
      <dgm:t>
        <a:bodyPr/>
        <a:lstStyle/>
        <a:p>
          <a:pPr rtl="0"/>
          <a:r>
            <a:rPr lang="fr-FR" dirty="0" smtClean="0"/>
            <a:t>Diagramme réseau</a:t>
          </a:r>
          <a:endParaRPr lang="fr-FR" dirty="0"/>
        </a:p>
      </dgm:t>
    </dgm:pt>
    <dgm:pt modelId="{F9C84373-309E-4539-8D77-CBBCB58D39BA}" type="parTrans" cxnId="{07AF7C98-87CC-482A-833B-C754B0CDE1B9}">
      <dgm:prSet/>
      <dgm:spPr/>
      <dgm:t>
        <a:bodyPr/>
        <a:lstStyle/>
        <a:p>
          <a:endParaRPr lang="fr-FR"/>
        </a:p>
      </dgm:t>
    </dgm:pt>
    <dgm:pt modelId="{3C69FEC4-6B65-421D-8234-9D1A03BB5058}" type="sibTrans" cxnId="{07AF7C98-87CC-482A-833B-C754B0CDE1B9}">
      <dgm:prSet/>
      <dgm:spPr/>
      <dgm:t>
        <a:bodyPr/>
        <a:lstStyle/>
        <a:p>
          <a:endParaRPr lang="fr-FR"/>
        </a:p>
      </dgm:t>
    </dgm:pt>
    <dgm:pt modelId="{554D2C51-39B2-4496-A8D2-24F018B01EFE}">
      <dgm:prSet/>
      <dgm:spPr/>
      <dgm:t>
        <a:bodyPr/>
        <a:lstStyle/>
        <a:p>
          <a:pPr rtl="0"/>
          <a:r>
            <a:rPr lang="fr-FR" dirty="0" err="1" smtClean="0"/>
            <a:t>Specs</a:t>
          </a:r>
          <a:endParaRPr lang="fr-FR" dirty="0"/>
        </a:p>
      </dgm:t>
    </dgm:pt>
    <dgm:pt modelId="{5CF54BB0-F789-4ABB-81F5-451F14ABE028}" type="parTrans" cxnId="{FDDCE93C-D87F-493E-9270-FDF21811B72E}">
      <dgm:prSet/>
      <dgm:spPr/>
      <dgm:t>
        <a:bodyPr/>
        <a:lstStyle/>
        <a:p>
          <a:endParaRPr lang="fr-FR"/>
        </a:p>
      </dgm:t>
    </dgm:pt>
    <dgm:pt modelId="{44F9ACDB-1615-44B7-A5CD-4B7E1B3C84B5}" type="sibTrans" cxnId="{FDDCE93C-D87F-493E-9270-FDF21811B72E}">
      <dgm:prSet/>
      <dgm:spPr/>
      <dgm:t>
        <a:bodyPr/>
        <a:lstStyle/>
        <a:p>
          <a:endParaRPr lang="fr-FR"/>
        </a:p>
      </dgm:t>
    </dgm:pt>
    <dgm:pt modelId="{401F194A-E3B2-4282-9ED2-E10DF0E9F293}">
      <dgm:prSet/>
      <dgm:spPr/>
      <dgm:t>
        <a:bodyPr/>
        <a:lstStyle/>
        <a:p>
          <a:pPr rtl="0"/>
          <a:r>
            <a:rPr lang="fr-FR" dirty="0" smtClean="0"/>
            <a:t>Missions</a:t>
          </a:r>
          <a:endParaRPr lang="fr-FR" dirty="0"/>
        </a:p>
      </dgm:t>
    </dgm:pt>
    <dgm:pt modelId="{353BEB7B-1CC2-4D6C-AE94-3A11E047078A}" type="parTrans" cxnId="{B7ACE58F-E800-4E23-9B42-64AD1DD65476}">
      <dgm:prSet/>
      <dgm:spPr/>
      <dgm:t>
        <a:bodyPr/>
        <a:lstStyle/>
        <a:p>
          <a:endParaRPr lang="fr-FR"/>
        </a:p>
      </dgm:t>
    </dgm:pt>
    <dgm:pt modelId="{D541E792-28A8-4F2D-B67B-A7E32A600717}" type="sibTrans" cxnId="{B7ACE58F-E800-4E23-9B42-64AD1DD65476}">
      <dgm:prSet/>
      <dgm:spPr/>
      <dgm:t>
        <a:bodyPr/>
        <a:lstStyle/>
        <a:p>
          <a:endParaRPr lang="fr-FR"/>
        </a:p>
      </dgm:t>
    </dgm:pt>
    <dgm:pt modelId="{A4B66A8B-0F18-4FFF-BD39-4CCE99B9D248}">
      <dgm:prSet/>
      <dgm:spPr/>
      <dgm:t>
        <a:bodyPr/>
        <a:lstStyle/>
        <a:p>
          <a:pPr rtl="0"/>
          <a:r>
            <a:rPr lang="fr-FR" dirty="0" err="1" smtClean="0"/>
            <a:t>JUnit</a:t>
          </a:r>
          <a:r>
            <a:rPr lang="fr-FR" dirty="0" smtClean="0"/>
            <a:t> test</a:t>
          </a:r>
          <a:endParaRPr lang="fr-FR" dirty="0"/>
        </a:p>
      </dgm:t>
    </dgm:pt>
    <dgm:pt modelId="{7F8441AC-136F-4DFF-A894-C13987E792EA}" type="parTrans" cxnId="{D1E49167-205E-4596-898D-41BEA4BE41C5}">
      <dgm:prSet/>
      <dgm:spPr/>
      <dgm:t>
        <a:bodyPr/>
        <a:lstStyle/>
        <a:p>
          <a:endParaRPr lang="fr-FR"/>
        </a:p>
      </dgm:t>
    </dgm:pt>
    <dgm:pt modelId="{23DF4856-D1EB-4415-8599-22EF46BB06BF}" type="sibTrans" cxnId="{D1E49167-205E-4596-898D-41BEA4BE41C5}">
      <dgm:prSet/>
      <dgm:spPr/>
      <dgm:t>
        <a:bodyPr/>
        <a:lstStyle/>
        <a:p>
          <a:endParaRPr lang="fr-FR"/>
        </a:p>
      </dgm:t>
    </dgm:pt>
    <dgm:pt modelId="{D7C018E5-D13F-4CCF-B305-6784A73831A8}">
      <dgm:prSet/>
      <dgm:spPr/>
      <dgm:t>
        <a:bodyPr/>
        <a:lstStyle/>
        <a:p>
          <a:pPr rtl="0"/>
          <a:r>
            <a:rPr lang="fr-FR" dirty="0" smtClean="0"/>
            <a:t>GitHub</a:t>
          </a:r>
          <a:endParaRPr lang="fr-FR" dirty="0"/>
        </a:p>
      </dgm:t>
    </dgm:pt>
    <dgm:pt modelId="{233C6E2F-E771-470D-9AC6-577FFBCA9BC3}" type="parTrans" cxnId="{EDE95D78-100A-4A1C-BFDE-AEC4AAFF3824}">
      <dgm:prSet/>
      <dgm:spPr/>
      <dgm:t>
        <a:bodyPr/>
        <a:lstStyle/>
        <a:p>
          <a:endParaRPr lang="fr-FR"/>
        </a:p>
      </dgm:t>
    </dgm:pt>
    <dgm:pt modelId="{2730B125-ABAA-4FFD-A087-E9C93D9E7EFA}" type="sibTrans" cxnId="{EDE95D78-100A-4A1C-BFDE-AEC4AAFF3824}">
      <dgm:prSet/>
      <dgm:spPr/>
      <dgm:t>
        <a:bodyPr/>
        <a:lstStyle/>
        <a:p>
          <a:endParaRPr lang="fr-FR"/>
        </a:p>
      </dgm:t>
    </dgm:pt>
    <dgm:pt modelId="{18B1D99B-B610-43DC-AA8D-CE8AE5C323F1}">
      <dgm:prSet/>
      <dgm:spPr/>
      <dgm:t>
        <a:bodyPr/>
        <a:lstStyle/>
        <a:p>
          <a:pPr rtl="0"/>
          <a:r>
            <a:rPr lang="fr-FR" dirty="0" smtClean="0"/>
            <a:t>Agile SCRUM</a:t>
          </a:r>
          <a:endParaRPr lang="fr-FR" dirty="0"/>
        </a:p>
      </dgm:t>
    </dgm:pt>
    <dgm:pt modelId="{15452183-6BD4-461B-B44A-2B29728B687D}" type="parTrans" cxnId="{05F3E3E7-1A66-48DD-8BC6-0790BFD96335}">
      <dgm:prSet/>
      <dgm:spPr/>
      <dgm:t>
        <a:bodyPr/>
        <a:lstStyle/>
        <a:p>
          <a:endParaRPr lang="fr-FR"/>
        </a:p>
      </dgm:t>
    </dgm:pt>
    <dgm:pt modelId="{F53C1F34-DE01-49D1-BD42-105DA8AB2CF4}" type="sibTrans" cxnId="{05F3E3E7-1A66-48DD-8BC6-0790BFD96335}">
      <dgm:prSet/>
      <dgm:spPr/>
      <dgm:t>
        <a:bodyPr/>
        <a:lstStyle/>
        <a:p>
          <a:endParaRPr lang="fr-FR"/>
        </a:p>
      </dgm:t>
    </dgm:pt>
    <dgm:pt modelId="{331CE3DC-B74C-4B0F-BF0F-63730EE8B7E0}">
      <dgm:prSet/>
      <dgm:spPr/>
      <dgm:t>
        <a:bodyPr/>
        <a:lstStyle/>
        <a:p>
          <a:pPr rtl="0"/>
          <a:r>
            <a:rPr lang="fr-FR" dirty="0" smtClean="0"/>
            <a:t>Moodle</a:t>
          </a:r>
          <a:endParaRPr lang="fr-FR" dirty="0"/>
        </a:p>
      </dgm:t>
    </dgm:pt>
    <dgm:pt modelId="{C0A28378-5625-4168-9331-CF70AB4E4D8E}" type="parTrans" cxnId="{AEA3B4B9-4CF8-4705-AFC9-FCBBA0E0A7B7}">
      <dgm:prSet/>
      <dgm:spPr/>
      <dgm:t>
        <a:bodyPr/>
        <a:lstStyle/>
        <a:p>
          <a:endParaRPr lang="fr-FR"/>
        </a:p>
      </dgm:t>
    </dgm:pt>
    <dgm:pt modelId="{0C59B42D-0BB3-42E3-A01A-1B783594640A}" type="sibTrans" cxnId="{AEA3B4B9-4CF8-4705-AFC9-FCBBA0E0A7B7}">
      <dgm:prSet/>
      <dgm:spPr/>
      <dgm:t>
        <a:bodyPr/>
        <a:lstStyle/>
        <a:p>
          <a:endParaRPr lang="fr-FR"/>
        </a:p>
      </dgm:t>
    </dgm:pt>
    <dgm:pt modelId="{2704B573-9593-448C-B08C-FA903FB6B351}">
      <dgm:prSet/>
      <dgm:spPr/>
      <dgm:t>
        <a:bodyPr/>
        <a:lstStyle/>
        <a:p>
          <a:pPr rtl="0"/>
          <a:r>
            <a:rPr lang="fr-FR" dirty="0" smtClean="0"/>
            <a:t>Contrat De prestation</a:t>
          </a:r>
          <a:endParaRPr lang="fr-FR" dirty="0"/>
        </a:p>
      </dgm:t>
    </dgm:pt>
    <dgm:pt modelId="{ECF7694B-A7EE-4134-961A-2F271AB54149}" type="parTrans" cxnId="{249F29E8-0C83-4D35-95E2-80E23C0AAB30}">
      <dgm:prSet/>
      <dgm:spPr/>
      <dgm:t>
        <a:bodyPr/>
        <a:lstStyle/>
        <a:p>
          <a:endParaRPr lang="fr-FR"/>
        </a:p>
      </dgm:t>
    </dgm:pt>
    <dgm:pt modelId="{2EE5CA52-B44E-44BC-9FE7-FD926DB71561}" type="sibTrans" cxnId="{249F29E8-0C83-4D35-95E2-80E23C0AAB30}">
      <dgm:prSet/>
      <dgm:spPr/>
      <dgm:t>
        <a:bodyPr/>
        <a:lstStyle/>
        <a:p>
          <a:endParaRPr lang="fr-FR"/>
        </a:p>
      </dgm:t>
    </dgm:pt>
    <dgm:pt modelId="{EA4DA64A-E4EA-4FD4-996D-984296A1469B}">
      <dgm:prSet/>
      <dgm:spPr/>
      <dgm:t>
        <a:bodyPr/>
        <a:lstStyle/>
        <a:p>
          <a:pPr rtl="0"/>
          <a:r>
            <a:rPr lang="fr-FR" dirty="0" err="1" smtClean="0"/>
            <a:t>JavaDoc</a:t>
          </a:r>
          <a:endParaRPr lang="fr-FR" dirty="0"/>
        </a:p>
      </dgm:t>
    </dgm:pt>
    <dgm:pt modelId="{03032F78-22B7-438F-B1F0-2B6C09A69C30}" type="parTrans" cxnId="{33E2BCCA-B068-4112-A86A-AFEC6D3CCD4C}">
      <dgm:prSet/>
      <dgm:spPr/>
      <dgm:t>
        <a:bodyPr/>
        <a:lstStyle/>
        <a:p>
          <a:endParaRPr lang="fr-FR"/>
        </a:p>
      </dgm:t>
    </dgm:pt>
    <dgm:pt modelId="{8FCCD3D6-5BB9-4216-BF2C-CD36A16B6AB7}" type="sibTrans" cxnId="{33E2BCCA-B068-4112-A86A-AFEC6D3CCD4C}">
      <dgm:prSet/>
      <dgm:spPr/>
      <dgm:t>
        <a:bodyPr/>
        <a:lstStyle/>
        <a:p>
          <a:endParaRPr lang="fr-FR"/>
        </a:p>
      </dgm:t>
    </dgm:pt>
    <dgm:pt modelId="{3A0D8529-0AAF-44E8-BA26-E045E50F8BFB}">
      <dgm:prSet/>
      <dgm:spPr/>
      <dgm:t>
        <a:bodyPr/>
        <a:lstStyle/>
        <a:p>
          <a:pPr rtl="0"/>
          <a:r>
            <a:rPr lang="fr-FR" dirty="0" err="1" smtClean="0"/>
            <a:t>Sonarcloud</a:t>
          </a:r>
          <a:endParaRPr lang="fr-FR" dirty="0"/>
        </a:p>
      </dgm:t>
    </dgm:pt>
    <dgm:pt modelId="{2E6EF0A2-B634-4FF9-A288-79191A9B619E}" type="parTrans" cxnId="{BC663C30-E8F1-4E25-9D7C-2357D3C9D37F}">
      <dgm:prSet/>
      <dgm:spPr/>
      <dgm:t>
        <a:bodyPr/>
        <a:lstStyle/>
        <a:p>
          <a:endParaRPr lang="fr-FR"/>
        </a:p>
      </dgm:t>
    </dgm:pt>
    <dgm:pt modelId="{7686E7C4-6F51-44C4-8C91-4CDE848C9BEE}" type="sibTrans" cxnId="{BC663C30-E8F1-4E25-9D7C-2357D3C9D37F}">
      <dgm:prSet/>
      <dgm:spPr/>
      <dgm:t>
        <a:bodyPr/>
        <a:lstStyle/>
        <a:p>
          <a:endParaRPr lang="fr-FR"/>
        </a:p>
      </dgm:t>
    </dgm:pt>
    <dgm:pt modelId="{F4BB5238-FDCC-4F51-A5F9-0A862EF7BDC1}" type="pres">
      <dgm:prSet presAssocID="{3AF0B6E1-8D51-4613-98A0-8241B51FEE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BC24A314-B567-4BE0-85B2-44DEA4D46616}" type="pres">
      <dgm:prSet presAssocID="{0D3D8C51-2A98-4B72-A5D6-4EA129DA9248}" presName="root" presStyleCnt="0"/>
      <dgm:spPr/>
    </dgm:pt>
    <dgm:pt modelId="{F0A9E036-1C0B-4B9C-BEE6-6467C2A77B20}" type="pres">
      <dgm:prSet presAssocID="{0D3D8C51-2A98-4B72-A5D6-4EA129DA9248}" presName="rootComposite" presStyleCnt="0"/>
      <dgm:spPr/>
    </dgm:pt>
    <dgm:pt modelId="{52CA54E1-30D1-4B00-94B6-5AF37EA2417D}" type="pres">
      <dgm:prSet presAssocID="{0D3D8C51-2A98-4B72-A5D6-4EA129DA9248}" presName="rootText" presStyleLbl="node1" presStyleIdx="0" presStyleCnt="3" custLinFactNeighborX="-7407" custLinFactNeighborY="7465"/>
      <dgm:spPr/>
      <dgm:t>
        <a:bodyPr/>
        <a:lstStyle/>
        <a:p>
          <a:endParaRPr lang="fr-FR"/>
        </a:p>
      </dgm:t>
    </dgm:pt>
    <dgm:pt modelId="{22633229-F4E7-4668-8116-EDCDB0A7D3DB}" type="pres">
      <dgm:prSet presAssocID="{0D3D8C51-2A98-4B72-A5D6-4EA129DA9248}" presName="rootConnector" presStyleLbl="node1" presStyleIdx="0" presStyleCnt="3"/>
      <dgm:spPr/>
      <dgm:t>
        <a:bodyPr/>
        <a:lstStyle/>
        <a:p>
          <a:endParaRPr lang="fr-FR"/>
        </a:p>
      </dgm:t>
    </dgm:pt>
    <dgm:pt modelId="{78C607B9-196F-4ECE-BBCC-B49E36A078C9}" type="pres">
      <dgm:prSet presAssocID="{0D3D8C51-2A98-4B72-A5D6-4EA129DA9248}" presName="childShape" presStyleCnt="0"/>
      <dgm:spPr/>
    </dgm:pt>
    <dgm:pt modelId="{B179D36C-37D9-4A60-8C26-ED4C6A2BCEB5}" type="pres">
      <dgm:prSet presAssocID="{1EF63029-5177-4445-9F33-83739398A05D}" presName="Name13" presStyleLbl="parChTrans1D2" presStyleIdx="0" presStyleCnt="18"/>
      <dgm:spPr/>
      <dgm:t>
        <a:bodyPr/>
        <a:lstStyle/>
        <a:p>
          <a:endParaRPr lang="fr-FR"/>
        </a:p>
      </dgm:t>
    </dgm:pt>
    <dgm:pt modelId="{EA57316C-E092-4064-9D11-604BE1AB0078}" type="pres">
      <dgm:prSet presAssocID="{3C24C4DB-52C9-4861-BE2E-DDD4A84A123E}" presName="childText" presStyleLbl="bgAcc1" presStyleIdx="0" presStyleCnt="18" custScaleX="16635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3D6417-6DEF-4E9D-A862-372B540AFF70}" type="pres">
      <dgm:prSet presAssocID="{EFC26AAD-49AF-457E-8665-C016EFB6E179}" presName="Name13" presStyleLbl="parChTrans1D2" presStyleIdx="1" presStyleCnt="18"/>
      <dgm:spPr/>
      <dgm:t>
        <a:bodyPr/>
        <a:lstStyle/>
        <a:p>
          <a:endParaRPr lang="fr-FR"/>
        </a:p>
      </dgm:t>
    </dgm:pt>
    <dgm:pt modelId="{2B69FBE2-ABC1-4BB0-8C03-D8F55CE1965E}" type="pres">
      <dgm:prSet presAssocID="{2D82EA62-A714-4C66-A413-A57AF2544D33}" presName="childText" presStyleLbl="bgAcc1" presStyleIdx="1" presStyleCnt="18" custScaleX="13878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4C3B246-7AA0-46CE-AF7E-D70D98AF8D11}" type="pres">
      <dgm:prSet presAssocID="{09A890B7-2D46-40D6-8BFD-7D644A5433B2}" presName="Name13" presStyleLbl="parChTrans1D2" presStyleIdx="2" presStyleCnt="18"/>
      <dgm:spPr/>
      <dgm:t>
        <a:bodyPr/>
        <a:lstStyle/>
        <a:p>
          <a:endParaRPr lang="fr-FR"/>
        </a:p>
      </dgm:t>
    </dgm:pt>
    <dgm:pt modelId="{6ABC2316-5AB5-4EED-8176-67FC27084673}" type="pres">
      <dgm:prSet presAssocID="{467D9616-91E5-4E32-BA1E-E3B72BCC267D}" presName="childText" presStyleLbl="bgAcc1" presStyleIdx="2" presStyleCnt="18" custScaleX="19057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A14472-E202-4325-AEC5-2A958167A09A}" type="pres">
      <dgm:prSet presAssocID="{0322C933-E3A3-46D2-9F1D-A9DC51656F93}" presName="Name13" presStyleLbl="parChTrans1D2" presStyleIdx="3" presStyleCnt="18"/>
      <dgm:spPr/>
      <dgm:t>
        <a:bodyPr/>
        <a:lstStyle/>
        <a:p>
          <a:endParaRPr lang="fr-FR"/>
        </a:p>
      </dgm:t>
    </dgm:pt>
    <dgm:pt modelId="{6B516BB0-0D72-49BD-A3BE-3BA65AAD39EA}" type="pres">
      <dgm:prSet presAssocID="{846D5122-B4BC-4ED8-AD1B-D557E9843899}" presName="childText" presStyleLbl="bgAcc1" presStyleIdx="3" presStyleCnt="18" custScaleX="16766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0D9DDE-EC33-42C3-9E8B-1134A0A83048}" type="pres">
      <dgm:prSet presAssocID="{154C50BF-AEDD-4DBE-BF9F-22B3DC69B43B}" presName="root" presStyleCnt="0"/>
      <dgm:spPr/>
    </dgm:pt>
    <dgm:pt modelId="{6DA104AB-127F-4ED0-86BF-E94BF05D56F1}" type="pres">
      <dgm:prSet presAssocID="{154C50BF-AEDD-4DBE-BF9F-22B3DC69B43B}" presName="rootComposite" presStyleCnt="0"/>
      <dgm:spPr/>
    </dgm:pt>
    <dgm:pt modelId="{C4AF93DD-347D-402D-8658-D998CC8E37F8}" type="pres">
      <dgm:prSet presAssocID="{154C50BF-AEDD-4DBE-BF9F-22B3DC69B43B}" presName="rootText" presStyleLbl="node1" presStyleIdx="1" presStyleCnt="3"/>
      <dgm:spPr/>
      <dgm:t>
        <a:bodyPr/>
        <a:lstStyle/>
        <a:p>
          <a:endParaRPr lang="fr-FR"/>
        </a:p>
      </dgm:t>
    </dgm:pt>
    <dgm:pt modelId="{AA85315E-AE32-460C-B0E6-7674A29E64AB}" type="pres">
      <dgm:prSet presAssocID="{154C50BF-AEDD-4DBE-BF9F-22B3DC69B43B}" presName="rootConnector" presStyleLbl="node1" presStyleIdx="1" presStyleCnt="3"/>
      <dgm:spPr/>
      <dgm:t>
        <a:bodyPr/>
        <a:lstStyle/>
        <a:p>
          <a:endParaRPr lang="fr-FR"/>
        </a:p>
      </dgm:t>
    </dgm:pt>
    <dgm:pt modelId="{283C364C-F0F6-4CE0-A523-38615B2A639C}" type="pres">
      <dgm:prSet presAssocID="{154C50BF-AEDD-4DBE-BF9F-22B3DC69B43B}" presName="childShape" presStyleCnt="0"/>
      <dgm:spPr/>
    </dgm:pt>
    <dgm:pt modelId="{FC9C4F4F-7DB1-4417-A676-7F8B29E0C514}" type="pres">
      <dgm:prSet presAssocID="{F466676E-9D42-4792-8E74-52D6E1B2B916}" presName="Name13" presStyleLbl="parChTrans1D2" presStyleIdx="4" presStyleCnt="18"/>
      <dgm:spPr/>
      <dgm:t>
        <a:bodyPr/>
        <a:lstStyle/>
        <a:p>
          <a:endParaRPr lang="fr-FR"/>
        </a:p>
      </dgm:t>
    </dgm:pt>
    <dgm:pt modelId="{5612E3BD-A9ED-4D61-91A5-06B167B7C7FF}" type="pres">
      <dgm:prSet presAssocID="{934FC805-1D5F-49EA-A7BA-4FD863DA19E9}" presName="childText" presStyleLbl="bgAcc1" presStyleIdx="4" presStyleCnt="18" custScaleX="163889" custScaleY="68194" custLinFactNeighborX="2873" custLinFactNeighborY="-804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3B312D-41BE-463D-AB25-8C6151A4D163}" type="pres">
      <dgm:prSet presAssocID="{36FEA1A6-2352-4A11-9506-86F748B1B600}" presName="Name13" presStyleLbl="parChTrans1D2" presStyleIdx="5" presStyleCnt="18"/>
      <dgm:spPr/>
      <dgm:t>
        <a:bodyPr/>
        <a:lstStyle/>
        <a:p>
          <a:endParaRPr lang="fr-FR"/>
        </a:p>
      </dgm:t>
    </dgm:pt>
    <dgm:pt modelId="{5CAF245A-6ACA-45F1-BA77-F2E6B23EC19C}" type="pres">
      <dgm:prSet presAssocID="{4BD5E5AA-359B-4BE9-8E55-F08ADD9D5588}" presName="childText" presStyleLbl="bgAcc1" presStyleIdx="5" presStyleCnt="18" custScaleX="241623" custLinFactNeighborX="3199" custLinFactNeighborY="-181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B36991-7A9E-448B-8695-0BEB9098E41B}" type="pres">
      <dgm:prSet presAssocID="{374BEB00-B9CA-4779-B605-14FF836DF15F}" presName="Name13" presStyleLbl="parChTrans1D2" presStyleIdx="6" presStyleCnt="18"/>
      <dgm:spPr/>
      <dgm:t>
        <a:bodyPr/>
        <a:lstStyle/>
        <a:p>
          <a:endParaRPr lang="fr-FR"/>
        </a:p>
      </dgm:t>
    </dgm:pt>
    <dgm:pt modelId="{C4F4BC3A-82CD-46B6-8B6B-795747C2B48D}" type="pres">
      <dgm:prSet presAssocID="{99F66262-2C95-492D-AC1C-21C259732DDA}" presName="childText" presStyleLbl="bgAcc1" presStyleIdx="6" presStyleCnt="18" custScaleX="211009" custScaleY="72512" custLinFactNeighborX="4580" custLinFactNeighborY="-267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424DC5-3D18-4A04-8E83-8A5DE0DF9432}" type="pres">
      <dgm:prSet presAssocID="{455A973C-1319-4C52-8236-BAF0A0829A11}" presName="Name13" presStyleLbl="parChTrans1D2" presStyleIdx="7" presStyleCnt="18"/>
      <dgm:spPr/>
      <dgm:t>
        <a:bodyPr/>
        <a:lstStyle/>
        <a:p>
          <a:endParaRPr lang="fr-FR"/>
        </a:p>
      </dgm:t>
    </dgm:pt>
    <dgm:pt modelId="{8BF3C221-B47F-4964-9D3D-B6A69D32688D}" type="pres">
      <dgm:prSet presAssocID="{20ED1E96-E3A8-4B39-ADD1-4ECB7168A169}" presName="childText" presStyleLbl="bgAcc1" presStyleIdx="7" presStyleCnt="18" custScaleX="230874" custScaleY="71833" custLinFactNeighborX="3625" custLinFactNeighborY="-3065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B87B232-25D1-4427-9E2E-2E326F65EF7F}" type="pres">
      <dgm:prSet presAssocID="{F0FBCFB4-A8D8-40D6-BC00-D3762BFF1C3B}" presName="Name13" presStyleLbl="parChTrans1D2" presStyleIdx="8" presStyleCnt="18"/>
      <dgm:spPr/>
      <dgm:t>
        <a:bodyPr/>
        <a:lstStyle/>
        <a:p>
          <a:endParaRPr lang="fr-FR"/>
        </a:p>
      </dgm:t>
    </dgm:pt>
    <dgm:pt modelId="{199E3C23-ABFA-415D-A755-8AF19B34416E}" type="pres">
      <dgm:prSet presAssocID="{4538FA02-474A-4D9E-B1D1-812FDF26D82B}" presName="childText" presStyleLbl="bgAcc1" presStyleIdx="8" presStyleCnt="18" custScaleX="240981" custScaleY="55389" custLinFactNeighborX="4743" custLinFactNeighborY="-2428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AFCA593-7799-4E22-82DC-4ACDCA7229F2}" type="pres">
      <dgm:prSet presAssocID="{F9C84373-309E-4539-8D77-CBBCB58D39BA}" presName="Name13" presStyleLbl="parChTrans1D2" presStyleIdx="9" presStyleCnt="18"/>
      <dgm:spPr/>
      <dgm:t>
        <a:bodyPr/>
        <a:lstStyle/>
        <a:p>
          <a:endParaRPr lang="fr-FR"/>
        </a:p>
      </dgm:t>
    </dgm:pt>
    <dgm:pt modelId="{360F3BF6-D940-4FD2-9BE7-C499EB28A41F}" type="pres">
      <dgm:prSet presAssocID="{3983E8E3-EA17-4703-B91C-A5B541E8D277}" presName="childText" presStyleLbl="bgAcc1" presStyleIdx="9" presStyleCnt="18" custScaleX="204318" custScaleY="71244" custLinFactNeighborX="6273" custLinFactNeighborY="-1893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37E832-BCD5-4780-AAC2-40B64B3733C7}" type="pres">
      <dgm:prSet presAssocID="{5CF54BB0-F789-4ABB-81F5-451F14ABE028}" presName="Name13" presStyleLbl="parChTrans1D2" presStyleIdx="10" presStyleCnt="18"/>
      <dgm:spPr/>
      <dgm:t>
        <a:bodyPr/>
        <a:lstStyle/>
        <a:p>
          <a:endParaRPr lang="fr-FR"/>
        </a:p>
      </dgm:t>
    </dgm:pt>
    <dgm:pt modelId="{8D7EFDD8-912F-4EF4-9BF9-6591FA6D9AC2}" type="pres">
      <dgm:prSet presAssocID="{554D2C51-39B2-4496-A8D2-24F018B01EFE}" presName="childText" presStyleLbl="bgAcc1" presStyleIdx="10" presStyleCnt="18" custScaleX="119761" custScaleY="61722" custLinFactNeighborX="5473" custLinFactNeighborY="-2966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1EEEE-12DB-49B8-93AB-C09A7FA57E02}" type="pres">
      <dgm:prSet presAssocID="{401F194A-E3B2-4282-9ED2-E10DF0E9F293}" presName="root" presStyleCnt="0"/>
      <dgm:spPr/>
    </dgm:pt>
    <dgm:pt modelId="{259A4FDE-4AD3-4C61-BCCD-EA8AFF87BA08}" type="pres">
      <dgm:prSet presAssocID="{401F194A-E3B2-4282-9ED2-E10DF0E9F293}" presName="rootComposite" presStyleCnt="0"/>
      <dgm:spPr/>
    </dgm:pt>
    <dgm:pt modelId="{58547020-BA07-465D-AEC3-202910E98C6B}" type="pres">
      <dgm:prSet presAssocID="{401F194A-E3B2-4282-9ED2-E10DF0E9F293}" presName="rootText" presStyleLbl="node1" presStyleIdx="2" presStyleCnt="3" custLinFactNeighborX="-1439"/>
      <dgm:spPr/>
      <dgm:t>
        <a:bodyPr/>
        <a:lstStyle/>
        <a:p>
          <a:endParaRPr lang="fr-FR"/>
        </a:p>
      </dgm:t>
    </dgm:pt>
    <dgm:pt modelId="{5C661DEB-2993-430E-B637-AFAA4CB654EF}" type="pres">
      <dgm:prSet presAssocID="{401F194A-E3B2-4282-9ED2-E10DF0E9F293}" presName="rootConnector" presStyleLbl="node1" presStyleIdx="2" presStyleCnt="3"/>
      <dgm:spPr/>
      <dgm:t>
        <a:bodyPr/>
        <a:lstStyle/>
        <a:p>
          <a:endParaRPr lang="fr-FR"/>
        </a:p>
      </dgm:t>
    </dgm:pt>
    <dgm:pt modelId="{82B14716-6B5C-408D-8A30-CDC8592C79FC}" type="pres">
      <dgm:prSet presAssocID="{401F194A-E3B2-4282-9ED2-E10DF0E9F293}" presName="childShape" presStyleCnt="0"/>
      <dgm:spPr/>
    </dgm:pt>
    <dgm:pt modelId="{6BE6D28F-04D3-4F13-8D97-53368FF60230}" type="pres">
      <dgm:prSet presAssocID="{7F8441AC-136F-4DFF-A894-C13987E792EA}" presName="Name13" presStyleLbl="parChTrans1D2" presStyleIdx="11" presStyleCnt="18"/>
      <dgm:spPr/>
      <dgm:t>
        <a:bodyPr/>
        <a:lstStyle/>
        <a:p>
          <a:endParaRPr lang="fr-FR"/>
        </a:p>
      </dgm:t>
    </dgm:pt>
    <dgm:pt modelId="{BF14A504-6D17-4820-A450-554B69200FE0}" type="pres">
      <dgm:prSet presAssocID="{A4B66A8B-0F18-4FFF-BD39-4CCE99B9D248}" presName="childText" presStyleLbl="bgAcc1" presStyleIdx="11" presStyleCnt="1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8ACE6B9-7F77-4A57-A728-25216F8F91A2}" type="pres">
      <dgm:prSet presAssocID="{233C6E2F-E771-470D-9AC6-577FFBCA9BC3}" presName="Name13" presStyleLbl="parChTrans1D2" presStyleIdx="12" presStyleCnt="18"/>
      <dgm:spPr/>
      <dgm:t>
        <a:bodyPr/>
        <a:lstStyle/>
        <a:p>
          <a:endParaRPr lang="fr-FR"/>
        </a:p>
      </dgm:t>
    </dgm:pt>
    <dgm:pt modelId="{D0F6A6B3-605D-462C-BB99-36676B32C823}" type="pres">
      <dgm:prSet presAssocID="{D7C018E5-D13F-4CCF-B305-6784A73831A8}" presName="childText" presStyleLbl="bgAcc1" presStyleIdx="12" presStyleCnt="18" custScaleY="6806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5F4A1AF-9CEC-4021-A812-CEB988D595E0}" type="pres">
      <dgm:prSet presAssocID="{15452183-6BD4-461B-B44A-2B29728B687D}" presName="Name13" presStyleLbl="parChTrans1D2" presStyleIdx="13" presStyleCnt="18"/>
      <dgm:spPr/>
      <dgm:t>
        <a:bodyPr/>
        <a:lstStyle/>
        <a:p>
          <a:endParaRPr lang="fr-FR"/>
        </a:p>
      </dgm:t>
    </dgm:pt>
    <dgm:pt modelId="{A13FFA31-F637-4E1D-93AF-E44ACB28DC6A}" type="pres">
      <dgm:prSet presAssocID="{18B1D99B-B610-43DC-AA8D-CE8AE5C323F1}" presName="childText" presStyleLbl="bgAcc1" presStyleIdx="13" presStyleCnt="18" custScaleX="129251" custScaleY="596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EB1314-246A-47C3-85BA-549108E3A899}" type="pres">
      <dgm:prSet presAssocID="{C0A28378-5625-4168-9331-CF70AB4E4D8E}" presName="Name13" presStyleLbl="parChTrans1D2" presStyleIdx="14" presStyleCnt="18"/>
      <dgm:spPr/>
      <dgm:t>
        <a:bodyPr/>
        <a:lstStyle/>
        <a:p>
          <a:endParaRPr lang="fr-FR"/>
        </a:p>
      </dgm:t>
    </dgm:pt>
    <dgm:pt modelId="{B985879A-B84D-4640-90FB-3B6BE3D3DDA9}" type="pres">
      <dgm:prSet presAssocID="{331CE3DC-B74C-4B0F-BF0F-63730EE8B7E0}" presName="childText" presStyleLbl="bgAcc1" presStyleIdx="14" presStyleCnt="18" custScaleY="7155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BC5E374-5EFB-461D-B607-4DE9A4FF9AAC}" type="pres">
      <dgm:prSet presAssocID="{ECF7694B-A7EE-4134-961A-2F271AB54149}" presName="Name13" presStyleLbl="parChTrans1D2" presStyleIdx="15" presStyleCnt="18"/>
      <dgm:spPr/>
      <dgm:t>
        <a:bodyPr/>
        <a:lstStyle/>
        <a:p>
          <a:endParaRPr lang="fr-FR"/>
        </a:p>
      </dgm:t>
    </dgm:pt>
    <dgm:pt modelId="{3F85284D-0A45-4CAF-8A05-8EE9EEEBB5D3}" type="pres">
      <dgm:prSet presAssocID="{2704B573-9593-448C-B08C-FA903FB6B351}" presName="childText" presStyleLbl="bgAcc1" presStyleIdx="15" presStyleCnt="18" custScaleX="206211" custScaleY="56879" custLinFactNeighborX="3881" custLinFactNeighborY="-124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36D13F-FD36-498E-B2AA-40A926497181}" type="pres">
      <dgm:prSet presAssocID="{03032F78-22B7-438F-B1F0-2B6C09A69C30}" presName="Name13" presStyleLbl="parChTrans1D2" presStyleIdx="16" presStyleCnt="18"/>
      <dgm:spPr/>
      <dgm:t>
        <a:bodyPr/>
        <a:lstStyle/>
        <a:p>
          <a:endParaRPr lang="fr-FR"/>
        </a:p>
      </dgm:t>
    </dgm:pt>
    <dgm:pt modelId="{D7D55580-C9A5-4060-AC0B-88EBC80F2E4A}" type="pres">
      <dgm:prSet presAssocID="{EA4DA64A-E4EA-4FD4-996D-984296A1469B}" presName="childText" presStyleLbl="bgAcc1" presStyleIdx="16" presStyleCnt="18" custScaleX="122868" custScaleY="50661" custLinFactNeighborX="-899" custLinFactNeighborY="-1394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87CDB6-FE3A-4122-8568-3353E8AD401D}" type="pres">
      <dgm:prSet presAssocID="{2E6EF0A2-B634-4FF9-A288-79191A9B619E}" presName="Name13" presStyleLbl="parChTrans1D2" presStyleIdx="17" presStyleCnt="18"/>
      <dgm:spPr/>
      <dgm:t>
        <a:bodyPr/>
        <a:lstStyle/>
        <a:p>
          <a:endParaRPr lang="fr-FR"/>
        </a:p>
      </dgm:t>
    </dgm:pt>
    <dgm:pt modelId="{7B50AC80-8C95-4E73-9DDD-B6A26EC1B97E}" type="pres">
      <dgm:prSet presAssocID="{3A0D8529-0AAF-44E8-BA26-E045E50F8BFB}" presName="childText" presStyleLbl="bgAcc1" presStyleIdx="17" presStyleCnt="18" custScaleX="151907" custScaleY="47681" custLinFactNeighborX="11" custLinFactNeighborY="-108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96913B-F24E-405F-9A5D-DF2F0CC4D18A}" type="presOf" srcId="{99F66262-2C95-492D-AC1C-21C259732DDA}" destId="{C4F4BC3A-82CD-46B6-8B6B-795747C2B48D}" srcOrd="0" destOrd="0" presId="urn:microsoft.com/office/officeart/2005/8/layout/hierarchy3"/>
    <dgm:cxn modelId="{36334731-48EB-43ED-A1D3-5CB7270F0B03}" type="presOf" srcId="{0322C933-E3A3-46D2-9F1D-A9DC51656F93}" destId="{E9A14472-E202-4325-AEC5-2A958167A09A}" srcOrd="0" destOrd="0" presId="urn:microsoft.com/office/officeart/2005/8/layout/hierarchy3"/>
    <dgm:cxn modelId="{5532C893-0664-47B3-8189-4DF42B0FAA3F}" type="presOf" srcId="{3983E8E3-EA17-4703-B91C-A5B541E8D277}" destId="{360F3BF6-D940-4FD2-9BE7-C499EB28A41F}" srcOrd="0" destOrd="0" presId="urn:microsoft.com/office/officeart/2005/8/layout/hierarchy3"/>
    <dgm:cxn modelId="{685BEBA7-81A5-4F1E-BBC7-4103E180815E}" type="presOf" srcId="{4538FA02-474A-4D9E-B1D1-812FDF26D82B}" destId="{199E3C23-ABFA-415D-A755-8AF19B34416E}" srcOrd="0" destOrd="0" presId="urn:microsoft.com/office/officeart/2005/8/layout/hierarchy3"/>
    <dgm:cxn modelId="{0701EBA1-28B8-4277-9D02-F90ACF74D3BE}" srcId="{3AF0B6E1-8D51-4613-98A0-8241B51FEE62}" destId="{0D3D8C51-2A98-4B72-A5D6-4EA129DA9248}" srcOrd="0" destOrd="0" parTransId="{159DD630-1BC8-431A-A0FC-C532EBCB57F8}" sibTransId="{55FB573A-D255-4189-B631-8C9FD2A843C4}"/>
    <dgm:cxn modelId="{4029789A-37BB-472D-9A66-EC5382919374}" type="presOf" srcId="{2D82EA62-A714-4C66-A413-A57AF2544D33}" destId="{2B69FBE2-ABC1-4BB0-8C03-D8F55CE1965E}" srcOrd="0" destOrd="0" presId="urn:microsoft.com/office/officeart/2005/8/layout/hierarchy3"/>
    <dgm:cxn modelId="{C2C5CC79-7F89-42FF-BD12-1A2B0F7C1DB5}" type="presOf" srcId="{F0FBCFB4-A8D8-40D6-BC00-D3762BFF1C3B}" destId="{7B87B232-25D1-4427-9E2E-2E326F65EF7F}" srcOrd="0" destOrd="0" presId="urn:microsoft.com/office/officeart/2005/8/layout/hierarchy3"/>
    <dgm:cxn modelId="{38D79210-F744-48CA-9CF3-6333BDFFD81C}" type="presOf" srcId="{233C6E2F-E771-470D-9AC6-577FFBCA9BC3}" destId="{A8ACE6B9-7F77-4A57-A728-25216F8F91A2}" srcOrd="0" destOrd="0" presId="urn:microsoft.com/office/officeart/2005/8/layout/hierarchy3"/>
    <dgm:cxn modelId="{563C2BC5-178B-4D74-B4A6-9A89752289FC}" type="presOf" srcId="{03032F78-22B7-438F-B1F0-2B6C09A69C30}" destId="{5636D13F-FD36-498E-B2AA-40A926497181}" srcOrd="0" destOrd="0" presId="urn:microsoft.com/office/officeart/2005/8/layout/hierarchy3"/>
    <dgm:cxn modelId="{F3101394-3E02-406A-AACC-E2033FF0B3A2}" type="presOf" srcId="{EFC26AAD-49AF-457E-8665-C016EFB6E179}" destId="{523D6417-6DEF-4E9D-A862-372B540AFF70}" srcOrd="0" destOrd="0" presId="urn:microsoft.com/office/officeart/2005/8/layout/hierarchy3"/>
    <dgm:cxn modelId="{7FB96565-2DF8-4274-A0DE-68877D2ADA6C}" type="presOf" srcId="{154C50BF-AEDD-4DBE-BF9F-22B3DC69B43B}" destId="{C4AF93DD-347D-402D-8658-D998CC8E37F8}" srcOrd="0" destOrd="0" presId="urn:microsoft.com/office/officeart/2005/8/layout/hierarchy3"/>
    <dgm:cxn modelId="{B7ACE58F-E800-4E23-9B42-64AD1DD65476}" srcId="{3AF0B6E1-8D51-4613-98A0-8241B51FEE62}" destId="{401F194A-E3B2-4282-9ED2-E10DF0E9F293}" srcOrd="2" destOrd="0" parTransId="{353BEB7B-1CC2-4D6C-AE94-3A11E047078A}" sibTransId="{D541E792-28A8-4F2D-B67B-A7E32A600717}"/>
    <dgm:cxn modelId="{7ADD889F-82F9-4697-B5EE-048A410B61D1}" type="presOf" srcId="{401F194A-E3B2-4282-9ED2-E10DF0E9F293}" destId="{5C661DEB-2993-430E-B637-AFAA4CB654EF}" srcOrd="1" destOrd="0" presId="urn:microsoft.com/office/officeart/2005/8/layout/hierarchy3"/>
    <dgm:cxn modelId="{3F0EFD5B-815C-4437-BB85-2DD3D69B00AA}" type="presOf" srcId="{3A0D8529-0AAF-44E8-BA26-E045E50F8BFB}" destId="{7B50AC80-8C95-4E73-9DDD-B6A26EC1B97E}" srcOrd="0" destOrd="0" presId="urn:microsoft.com/office/officeart/2005/8/layout/hierarchy3"/>
    <dgm:cxn modelId="{B0FE8C62-5B40-4EAF-BA09-F218BAD55298}" type="presOf" srcId="{2704B573-9593-448C-B08C-FA903FB6B351}" destId="{3F85284D-0A45-4CAF-8A05-8EE9EEEBB5D3}" srcOrd="0" destOrd="0" presId="urn:microsoft.com/office/officeart/2005/8/layout/hierarchy3"/>
    <dgm:cxn modelId="{7DCFA8F5-AFB1-49E3-8372-862043D1211B}" type="presOf" srcId="{A4B66A8B-0F18-4FFF-BD39-4CCE99B9D248}" destId="{BF14A504-6D17-4820-A450-554B69200FE0}" srcOrd="0" destOrd="0" presId="urn:microsoft.com/office/officeart/2005/8/layout/hierarchy3"/>
    <dgm:cxn modelId="{897648D1-E830-4065-B520-3E9F7D9C214B}" type="presOf" srcId="{15452183-6BD4-461B-B44A-2B29728B687D}" destId="{55F4A1AF-9CEC-4021-A812-CEB988D595E0}" srcOrd="0" destOrd="0" presId="urn:microsoft.com/office/officeart/2005/8/layout/hierarchy3"/>
    <dgm:cxn modelId="{CCC2C092-3D7B-4001-A07A-48548E3767A6}" type="presOf" srcId="{ECF7694B-A7EE-4134-961A-2F271AB54149}" destId="{FBC5E374-5EFB-461D-B607-4DE9A4FF9AAC}" srcOrd="0" destOrd="0" presId="urn:microsoft.com/office/officeart/2005/8/layout/hierarchy3"/>
    <dgm:cxn modelId="{376335BD-1CDC-4BA8-A34C-888FE515267E}" type="presOf" srcId="{331CE3DC-B74C-4B0F-BF0F-63730EE8B7E0}" destId="{B985879A-B84D-4640-90FB-3B6BE3D3DDA9}" srcOrd="0" destOrd="0" presId="urn:microsoft.com/office/officeart/2005/8/layout/hierarchy3"/>
    <dgm:cxn modelId="{65075F43-C47D-47FD-9D9E-905E420089A4}" type="presOf" srcId="{0D3D8C51-2A98-4B72-A5D6-4EA129DA9248}" destId="{22633229-F4E7-4668-8116-EDCDB0A7D3DB}" srcOrd="1" destOrd="0" presId="urn:microsoft.com/office/officeart/2005/8/layout/hierarchy3"/>
    <dgm:cxn modelId="{FDDCE93C-D87F-493E-9270-FDF21811B72E}" srcId="{154C50BF-AEDD-4DBE-BF9F-22B3DC69B43B}" destId="{554D2C51-39B2-4496-A8D2-24F018B01EFE}" srcOrd="6" destOrd="0" parTransId="{5CF54BB0-F789-4ABB-81F5-451F14ABE028}" sibTransId="{44F9ACDB-1615-44B7-A5CD-4B7E1B3C84B5}"/>
    <dgm:cxn modelId="{EDE95D78-100A-4A1C-BFDE-AEC4AAFF3824}" srcId="{401F194A-E3B2-4282-9ED2-E10DF0E9F293}" destId="{D7C018E5-D13F-4CCF-B305-6784A73831A8}" srcOrd="1" destOrd="0" parTransId="{233C6E2F-E771-470D-9AC6-577FFBCA9BC3}" sibTransId="{2730B125-ABAA-4FFD-A087-E9C93D9E7EFA}"/>
    <dgm:cxn modelId="{F056CF63-F6F9-4B5E-B18C-2FA403D1FD23}" srcId="{0D3D8C51-2A98-4B72-A5D6-4EA129DA9248}" destId="{2D82EA62-A714-4C66-A413-A57AF2544D33}" srcOrd="1" destOrd="0" parTransId="{EFC26AAD-49AF-457E-8665-C016EFB6E179}" sibTransId="{7558B389-C14B-4C24-AA29-4A6E08305E36}"/>
    <dgm:cxn modelId="{D08D37FA-BECE-4B68-B466-1D0C1A224233}" type="presOf" srcId="{3AF0B6E1-8D51-4613-98A0-8241B51FEE62}" destId="{F4BB5238-FDCC-4F51-A5F9-0A862EF7BDC1}" srcOrd="0" destOrd="0" presId="urn:microsoft.com/office/officeart/2005/8/layout/hierarchy3"/>
    <dgm:cxn modelId="{30C72CBB-3953-4104-958B-6FF3AA59454B}" type="presOf" srcId="{2E6EF0A2-B634-4FF9-A288-79191A9B619E}" destId="{3C87CDB6-FE3A-4122-8568-3353E8AD401D}" srcOrd="0" destOrd="0" presId="urn:microsoft.com/office/officeart/2005/8/layout/hierarchy3"/>
    <dgm:cxn modelId="{13A2B800-B302-4679-8D42-F4612FF99E95}" srcId="{154C50BF-AEDD-4DBE-BF9F-22B3DC69B43B}" destId="{4538FA02-474A-4D9E-B1D1-812FDF26D82B}" srcOrd="4" destOrd="0" parTransId="{F0FBCFB4-A8D8-40D6-BC00-D3762BFF1C3B}" sibTransId="{6FFDA1F3-C8E8-4360-92D9-59FA9BD6911D}"/>
    <dgm:cxn modelId="{33E2BCCA-B068-4112-A86A-AFEC6D3CCD4C}" srcId="{401F194A-E3B2-4282-9ED2-E10DF0E9F293}" destId="{EA4DA64A-E4EA-4FD4-996D-984296A1469B}" srcOrd="5" destOrd="0" parTransId="{03032F78-22B7-438F-B1F0-2B6C09A69C30}" sibTransId="{8FCCD3D6-5BB9-4216-BF2C-CD36A16B6AB7}"/>
    <dgm:cxn modelId="{07AF7C98-87CC-482A-833B-C754B0CDE1B9}" srcId="{154C50BF-AEDD-4DBE-BF9F-22B3DC69B43B}" destId="{3983E8E3-EA17-4703-B91C-A5B541E8D277}" srcOrd="5" destOrd="0" parTransId="{F9C84373-309E-4539-8D77-CBBCB58D39BA}" sibTransId="{3C69FEC4-6B65-421D-8234-9D1A03BB5058}"/>
    <dgm:cxn modelId="{05F3E3E7-1A66-48DD-8BC6-0790BFD96335}" srcId="{401F194A-E3B2-4282-9ED2-E10DF0E9F293}" destId="{18B1D99B-B610-43DC-AA8D-CE8AE5C323F1}" srcOrd="2" destOrd="0" parTransId="{15452183-6BD4-461B-B44A-2B29728B687D}" sibTransId="{F53C1F34-DE01-49D1-BD42-105DA8AB2CF4}"/>
    <dgm:cxn modelId="{CBB43AAA-A5B9-4E7B-9561-EEE4A8A34E12}" srcId="{0D3D8C51-2A98-4B72-A5D6-4EA129DA9248}" destId="{846D5122-B4BC-4ED8-AD1B-D557E9843899}" srcOrd="3" destOrd="0" parTransId="{0322C933-E3A3-46D2-9F1D-A9DC51656F93}" sibTransId="{E035498F-736C-4A2E-B74A-3290F57B2C16}"/>
    <dgm:cxn modelId="{1348A91A-370D-4ABC-A9B0-C5F57E1E54B4}" type="presOf" srcId="{C0A28378-5625-4168-9331-CF70AB4E4D8E}" destId="{F5EB1314-246A-47C3-85BA-549108E3A899}" srcOrd="0" destOrd="0" presId="urn:microsoft.com/office/officeart/2005/8/layout/hierarchy3"/>
    <dgm:cxn modelId="{DF88CB95-367F-4A1B-9347-12D7DE3BC52F}" type="presOf" srcId="{0D3D8C51-2A98-4B72-A5D6-4EA129DA9248}" destId="{52CA54E1-30D1-4B00-94B6-5AF37EA2417D}" srcOrd="0" destOrd="0" presId="urn:microsoft.com/office/officeart/2005/8/layout/hierarchy3"/>
    <dgm:cxn modelId="{BC663C30-E8F1-4E25-9D7C-2357D3C9D37F}" srcId="{401F194A-E3B2-4282-9ED2-E10DF0E9F293}" destId="{3A0D8529-0AAF-44E8-BA26-E045E50F8BFB}" srcOrd="6" destOrd="0" parTransId="{2E6EF0A2-B634-4FF9-A288-79191A9B619E}" sibTransId="{7686E7C4-6F51-44C4-8C91-4CDE848C9BEE}"/>
    <dgm:cxn modelId="{882C1D27-6399-4E7D-9EF0-CD8262F30F24}" srcId="{154C50BF-AEDD-4DBE-BF9F-22B3DC69B43B}" destId="{4BD5E5AA-359B-4BE9-8E55-F08ADD9D5588}" srcOrd="1" destOrd="0" parTransId="{36FEA1A6-2352-4A11-9506-86F748B1B600}" sibTransId="{B07063F5-2C18-4FCE-B6E4-704F79C98A1C}"/>
    <dgm:cxn modelId="{88A01614-EC71-4362-9C4E-C159384E93B8}" type="presOf" srcId="{D7C018E5-D13F-4CCF-B305-6784A73831A8}" destId="{D0F6A6B3-605D-462C-BB99-36676B32C823}" srcOrd="0" destOrd="0" presId="urn:microsoft.com/office/officeart/2005/8/layout/hierarchy3"/>
    <dgm:cxn modelId="{A9A3C112-5919-4456-B778-148F2BE5B68D}" srcId="{154C50BF-AEDD-4DBE-BF9F-22B3DC69B43B}" destId="{934FC805-1D5F-49EA-A7BA-4FD863DA19E9}" srcOrd="0" destOrd="0" parTransId="{F466676E-9D42-4792-8E74-52D6E1B2B916}" sibTransId="{5206E829-DD72-4042-BE58-D5E6D05AC7BA}"/>
    <dgm:cxn modelId="{BE60D6F3-D0EB-4A42-BC71-405C136476CF}" type="presOf" srcId="{20ED1E96-E3A8-4B39-ADD1-4ECB7168A169}" destId="{8BF3C221-B47F-4964-9D3D-B6A69D32688D}" srcOrd="0" destOrd="0" presId="urn:microsoft.com/office/officeart/2005/8/layout/hierarchy3"/>
    <dgm:cxn modelId="{0FC765B5-FA6B-4C2D-B6D1-48ED2567268F}" type="presOf" srcId="{401F194A-E3B2-4282-9ED2-E10DF0E9F293}" destId="{58547020-BA07-465D-AEC3-202910E98C6B}" srcOrd="0" destOrd="0" presId="urn:microsoft.com/office/officeart/2005/8/layout/hierarchy3"/>
    <dgm:cxn modelId="{5E44734D-C9A5-45E0-B1E0-957311976F3B}" srcId="{154C50BF-AEDD-4DBE-BF9F-22B3DC69B43B}" destId="{20ED1E96-E3A8-4B39-ADD1-4ECB7168A169}" srcOrd="3" destOrd="0" parTransId="{455A973C-1319-4C52-8236-BAF0A0829A11}" sibTransId="{7A64E19D-DFA2-428B-8685-3B60F8BBC943}"/>
    <dgm:cxn modelId="{B7B595DE-BBFC-42BB-8E71-33D47D6AC79A}" srcId="{0D3D8C51-2A98-4B72-A5D6-4EA129DA9248}" destId="{467D9616-91E5-4E32-BA1E-E3B72BCC267D}" srcOrd="2" destOrd="0" parTransId="{09A890B7-2D46-40D6-8BFD-7D644A5433B2}" sibTransId="{4ED599C2-CDDB-487B-AA2A-FBC8BB7DD2C3}"/>
    <dgm:cxn modelId="{AEA3B4B9-4CF8-4705-AFC9-FCBBA0E0A7B7}" srcId="{401F194A-E3B2-4282-9ED2-E10DF0E9F293}" destId="{331CE3DC-B74C-4B0F-BF0F-63730EE8B7E0}" srcOrd="3" destOrd="0" parTransId="{C0A28378-5625-4168-9331-CF70AB4E4D8E}" sibTransId="{0C59B42D-0BB3-42E3-A01A-1B783594640A}"/>
    <dgm:cxn modelId="{B0D65256-4E8A-4DB7-A15E-F3F3026D5944}" type="presOf" srcId="{5CF54BB0-F789-4ABB-81F5-451F14ABE028}" destId="{B637E832-BCD5-4780-AAC2-40B64B3733C7}" srcOrd="0" destOrd="0" presId="urn:microsoft.com/office/officeart/2005/8/layout/hierarchy3"/>
    <dgm:cxn modelId="{A2FE2D0B-D1F2-4B29-A490-99B87CB5E543}" type="presOf" srcId="{374BEB00-B9CA-4779-B605-14FF836DF15F}" destId="{DCB36991-7A9E-448B-8695-0BEB9098E41B}" srcOrd="0" destOrd="0" presId="urn:microsoft.com/office/officeart/2005/8/layout/hierarchy3"/>
    <dgm:cxn modelId="{435B26B6-63C8-498A-BCDF-6F0F8CF36659}" srcId="{3AF0B6E1-8D51-4613-98A0-8241B51FEE62}" destId="{154C50BF-AEDD-4DBE-BF9F-22B3DC69B43B}" srcOrd="1" destOrd="0" parTransId="{DAFC2E49-B8A6-4773-AA14-D630FBB656BD}" sibTransId="{201CBF86-8BC3-4275-BBC2-D7DBED95F0EA}"/>
    <dgm:cxn modelId="{064CCA53-2ECA-4B17-83C1-8DA6D15ECA8B}" type="presOf" srcId="{F466676E-9D42-4792-8E74-52D6E1B2B916}" destId="{FC9C4F4F-7DB1-4417-A676-7F8B29E0C514}" srcOrd="0" destOrd="0" presId="urn:microsoft.com/office/officeart/2005/8/layout/hierarchy3"/>
    <dgm:cxn modelId="{20257F3B-F4D1-4CFB-A07A-743F97525255}" type="presOf" srcId="{455A973C-1319-4C52-8236-BAF0A0829A11}" destId="{A9424DC5-3D18-4A04-8E83-8A5DE0DF9432}" srcOrd="0" destOrd="0" presId="urn:microsoft.com/office/officeart/2005/8/layout/hierarchy3"/>
    <dgm:cxn modelId="{B9765A60-C046-4BF3-B599-74F8E355693B}" type="presOf" srcId="{18B1D99B-B610-43DC-AA8D-CE8AE5C323F1}" destId="{A13FFA31-F637-4E1D-93AF-E44ACB28DC6A}" srcOrd="0" destOrd="0" presId="urn:microsoft.com/office/officeart/2005/8/layout/hierarchy3"/>
    <dgm:cxn modelId="{E22EF6B4-5041-428A-9E5A-CF95BF113FB0}" type="presOf" srcId="{554D2C51-39B2-4496-A8D2-24F018B01EFE}" destId="{8D7EFDD8-912F-4EF4-9BF9-6591FA6D9AC2}" srcOrd="0" destOrd="0" presId="urn:microsoft.com/office/officeart/2005/8/layout/hierarchy3"/>
    <dgm:cxn modelId="{A0BAAA49-2B45-405A-973B-6E0CE4717CB7}" type="presOf" srcId="{1EF63029-5177-4445-9F33-83739398A05D}" destId="{B179D36C-37D9-4A60-8C26-ED4C6A2BCEB5}" srcOrd="0" destOrd="0" presId="urn:microsoft.com/office/officeart/2005/8/layout/hierarchy3"/>
    <dgm:cxn modelId="{7869A4B7-EF10-46B2-9C4C-0E4D0D5A7A54}" type="presOf" srcId="{846D5122-B4BC-4ED8-AD1B-D557E9843899}" destId="{6B516BB0-0D72-49BD-A3BE-3BA65AAD39EA}" srcOrd="0" destOrd="0" presId="urn:microsoft.com/office/officeart/2005/8/layout/hierarchy3"/>
    <dgm:cxn modelId="{D1E49167-205E-4596-898D-41BEA4BE41C5}" srcId="{401F194A-E3B2-4282-9ED2-E10DF0E9F293}" destId="{A4B66A8B-0F18-4FFF-BD39-4CCE99B9D248}" srcOrd="0" destOrd="0" parTransId="{7F8441AC-136F-4DFF-A894-C13987E792EA}" sibTransId="{23DF4856-D1EB-4415-8599-22EF46BB06BF}"/>
    <dgm:cxn modelId="{03BD362F-24DD-4C18-97FD-6ED77F91263D}" type="presOf" srcId="{09A890B7-2D46-40D6-8BFD-7D644A5433B2}" destId="{F4C3B246-7AA0-46CE-AF7E-D70D98AF8D11}" srcOrd="0" destOrd="0" presId="urn:microsoft.com/office/officeart/2005/8/layout/hierarchy3"/>
    <dgm:cxn modelId="{9CCA4DE9-39E5-436D-BDF6-291DD0B155E3}" type="presOf" srcId="{36FEA1A6-2352-4A11-9506-86F748B1B600}" destId="{1B3B312D-41BE-463D-AB25-8C6151A4D163}" srcOrd="0" destOrd="0" presId="urn:microsoft.com/office/officeart/2005/8/layout/hierarchy3"/>
    <dgm:cxn modelId="{2FE84C0D-DA06-4941-880F-72C2ECC08679}" srcId="{0D3D8C51-2A98-4B72-A5D6-4EA129DA9248}" destId="{3C24C4DB-52C9-4861-BE2E-DDD4A84A123E}" srcOrd="0" destOrd="0" parTransId="{1EF63029-5177-4445-9F33-83739398A05D}" sibTransId="{084394E5-F9CE-482D-925D-0241C05C6057}"/>
    <dgm:cxn modelId="{689C1DE3-C8E7-449D-9299-DA9AE193CAEE}" type="presOf" srcId="{7F8441AC-136F-4DFF-A894-C13987E792EA}" destId="{6BE6D28F-04D3-4F13-8D97-53368FF60230}" srcOrd="0" destOrd="0" presId="urn:microsoft.com/office/officeart/2005/8/layout/hierarchy3"/>
    <dgm:cxn modelId="{EB4642BA-2A08-46F3-8659-BC6AC8A22D26}" type="presOf" srcId="{F9C84373-309E-4539-8D77-CBBCB58D39BA}" destId="{DAFCA593-7799-4E22-82DC-4ACDCA7229F2}" srcOrd="0" destOrd="0" presId="urn:microsoft.com/office/officeart/2005/8/layout/hierarchy3"/>
    <dgm:cxn modelId="{F65DCA40-1587-4D7A-83EE-A289FF7281FE}" type="presOf" srcId="{3C24C4DB-52C9-4861-BE2E-DDD4A84A123E}" destId="{EA57316C-E092-4064-9D11-604BE1AB0078}" srcOrd="0" destOrd="0" presId="urn:microsoft.com/office/officeart/2005/8/layout/hierarchy3"/>
    <dgm:cxn modelId="{BB4A705A-2C73-42BD-AD00-5F5506271808}" type="presOf" srcId="{934FC805-1D5F-49EA-A7BA-4FD863DA19E9}" destId="{5612E3BD-A9ED-4D61-91A5-06B167B7C7FF}" srcOrd="0" destOrd="0" presId="urn:microsoft.com/office/officeart/2005/8/layout/hierarchy3"/>
    <dgm:cxn modelId="{605B7D32-D869-4515-B631-6BE199C88A97}" type="presOf" srcId="{4BD5E5AA-359B-4BE9-8E55-F08ADD9D5588}" destId="{5CAF245A-6ACA-45F1-BA77-F2E6B23EC19C}" srcOrd="0" destOrd="0" presId="urn:microsoft.com/office/officeart/2005/8/layout/hierarchy3"/>
    <dgm:cxn modelId="{266F10C3-C13D-4D99-9B32-EABAB73C74F2}" type="presOf" srcId="{EA4DA64A-E4EA-4FD4-996D-984296A1469B}" destId="{D7D55580-C9A5-4060-AC0B-88EBC80F2E4A}" srcOrd="0" destOrd="0" presId="urn:microsoft.com/office/officeart/2005/8/layout/hierarchy3"/>
    <dgm:cxn modelId="{B2835113-B46C-447F-A243-65C24A32942B}" type="presOf" srcId="{154C50BF-AEDD-4DBE-BF9F-22B3DC69B43B}" destId="{AA85315E-AE32-460C-B0E6-7674A29E64AB}" srcOrd="1" destOrd="0" presId="urn:microsoft.com/office/officeart/2005/8/layout/hierarchy3"/>
    <dgm:cxn modelId="{CCB78AB0-4B83-4ACD-BFF1-260902904995}" type="presOf" srcId="{467D9616-91E5-4E32-BA1E-E3B72BCC267D}" destId="{6ABC2316-5AB5-4EED-8176-67FC27084673}" srcOrd="0" destOrd="0" presId="urn:microsoft.com/office/officeart/2005/8/layout/hierarchy3"/>
    <dgm:cxn modelId="{249F29E8-0C83-4D35-95E2-80E23C0AAB30}" srcId="{401F194A-E3B2-4282-9ED2-E10DF0E9F293}" destId="{2704B573-9593-448C-B08C-FA903FB6B351}" srcOrd="4" destOrd="0" parTransId="{ECF7694B-A7EE-4134-961A-2F271AB54149}" sibTransId="{2EE5CA52-B44E-44BC-9FE7-FD926DB71561}"/>
    <dgm:cxn modelId="{6C763903-07FB-4CFF-8234-14750EAAD455}" srcId="{154C50BF-AEDD-4DBE-BF9F-22B3DC69B43B}" destId="{99F66262-2C95-492D-AC1C-21C259732DDA}" srcOrd="2" destOrd="0" parTransId="{374BEB00-B9CA-4779-B605-14FF836DF15F}" sibTransId="{8AA2E54B-0ABE-4552-85A2-522FC6C350EF}"/>
    <dgm:cxn modelId="{277B6D25-4E20-48FF-920A-5D2D87AA34CF}" type="presParOf" srcId="{F4BB5238-FDCC-4F51-A5F9-0A862EF7BDC1}" destId="{BC24A314-B567-4BE0-85B2-44DEA4D46616}" srcOrd="0" destOrd="0" presId="urn:microsoft.com/office/officeart/2005/8/layout/hierarchy3"/>
    <dgm:cxn modelId="{1D24AFD9-3978-404F-AE79-3296F05E8684}" type="presParOf" srcId="{BC24A314-B567-4BE0-85B2-44DEA4D46616}" destId="{F0A9E036-1C0B-4B9C-BEE6-6467C2A77B20}" srcOrd="0" destOrd="0" presId="urn:microsoft.com/office/officeart/2005/8/layout/hierarchy3"/>
    <dgm:cxn modelId="{F1A04B13-A3CB-4716-8E1B-2CEB46F7E083}" type="presParOf" srcId="{F0A9E036-1C0B-4B9C-BEE6-6467C2A77B20}" destId="{52CA54E1-30D1-4B00-94B6-5AF37EA2417D}" srcOrd="0" destOrd="0" presId="urn:microsoft.com/office/officeart/2005/8/layout/hierarchy3"/>
    <dgm:cxn modelId="{CB08AE01-63EB-46FF-BB52-92A3233A7C6D}" type="presParOf" srcId="{F0A9E036-1C0B-4B9C-BEE6-6467C2A77B20}" destId="{22633229-F4E7-4668-8116-EDCDB0A7D3DB}" srcOrd="1" destOrd="0" presId="urn:microsoft.com/office/officeart/2005/8/layout/hierarchy3"/>
    <dgm:cxn modelId="{2B6FA534-89D6-4A3F-8A06-1ACBB7F15AB2}" type="presParOf" srcId="{BC24A314-B567-4BE0-85B2-44DEA4D46616}" destId="{78C607B9-196F-4ECE-BBCC-B49E36A078C9}" srcOrd="1" destOrd="0" presId="urn:microsoft.com/office/officeart/2005/8/layout/hierarchy3"/>
    <dgm:cxn modelId="{ED06D1D2-E91C-4ACD-9D01-33758A032C86}" type="presParOf" srcId="{78C607B9-196F-4ECE-BBCC-B49E36A078C9}" destId="{B179D36C-37D9-4A60-8C26-ED4C6A2BCEB5}" srcOrd="0" destOrd="0" presId="urn:microsoft.com/office/officeart/2005/8/layout/hierarchy3"/>
    <dgm:cxn modelId="{0531622E-011D-41C7-9EFE-1D9306FAAA38}" type="presParOf" srcId="{78C607B9-196F-4ECE-BBCC-B49E36A078C9}" destId="{EA57316C-E092-4064-9D11-604BE1AB0078}" srcOrd="1" destOrd="0" presId="urn:microsoft.com/office/officeart/2005/8/layout/hierarchy3"/>
    <dgm:cxn modelId="{680D273A-C1F3-4BBC-B4AF-7449177A0348}" type="presParOf" srcId="{78C607B9-196F-4ECE-BBCC-B49E36A078C9}" destId="{523D6417-6DEF-4E9D-A862-372B540AFF70}" srcOrd="2" destOrd="0" presId="urn:microsoft.com/office/officeart/2005/8/layout/hierarchy3"/>
    <dgm:cxn modelId="{F74C2FB7-3D35-484D-B33C-D9805445AF12}" type="presParOf" srcId="{78C607B9-196F-4ECE-BBCC-B49E36A078C9}" destId="{2B69FBE2-ABC1-4BB0-8C03-D8F55CE1965E}" srcOrd="3" destOrd="0" presId="urn:microsoft.com/office/officeart/2005/8/layout/hierarchy3"/>
    <dgm:cxn modelId="{024C817A-0B76-4C0C-A085-DF4226DBFF96}" type="presParOf" srcId="{78C607B9-196F-4ECE-BBCC-B49E36A078C9}" destId="{F4C3B246-7AA0-46CE-AF7E-D70D98AF8D11}" srcOrd="4" destOrd="0" presId="urn:microsoft.com/office/officeart/2005/8/layout/hierarchy3"/>
    <dgm:cxn modelId="{609F3825-86F1-40D5-87BC-FDD6550FF5CF}" type="presParOf" srcId="{78C607B9-196F-4ECE-BBCC-B49E36A078C9}" destId="{6ABC2316-5AB5-4EED-8176-67FC27084673}" srcOrd="5" destOrd="0" presId="urn:microsoft.com/office/officeart/2005/8/layout/hierarchy3"/>
    <dgm:cxn modelId="{4D3CAF19-CFE7-4B01-82A2-445AF92E6167}" type="presParOf" srcId="{78C607B9-196F-4ECE-BBCC-B49E36A078C9}" destId="{E9A14472-E202-4325-AEC5-2A958167A09A}" srcOrd="6" destOrd="0" presId="urn:microsoft.com/office/officeart/2005/8/layout/hierarchy3"/>
    <dgm:cxn modelId="{C6F4EE40-D5F4-4D63-95E6-7A9983DC874F}" type="presParOf" srcId="{78C607B9-196F-4ECE-BBCC-B49E36A078C9}" destId="{6B516BB0-0D72-49BD-A3BE-3BA65AAD39EA}" srcOrd="7" destOrd="0" presId="urn:microsoft.com/office/officeart/2005/8/layout/hierarchy3"/>
    <dgm:cxn modelId="{478CC861-AB95-4C26-AA1C-DDA931E5CC54}" type="presParOf" srcId="{F4BB5238-FDCC-4F51-A5F9-0A862EF7BDC1}" destId="{C60D9DDE-EC33-42C3-9E8B-1134A0A83048}" srcOrd="1" destOrd="0" presId="urn:microsoft.com/office/officeart/2005/8/layout/hierarchy3"/>
    <dgm:cxn modelId="{ECBCFC9F-F4CF-4869-A684-B951C13FF981}" type="presParOf" srcId="{C60D9DDE-EC33-42C3-9E8B-1134A0A83048}" destId="{6DA104AB-127F-4ED0-86BF-E94BF05D56F1}" srcOrd="0" destOrd="0" presId="urn:microsoft.com/office/officeart/2005/8/layout/hierarchy3"/>
    <dgm:cxn modelId="{6638291F-80CC-44AC-BAF0-10CBEA3F1C38}" type="presParOf" srcId="{6DA104AB-127F-4ED0-86BF-E94BF05D56F1}" destId="{C4AF93DD-347D-402D-8658-D998CC8E37F8}" srcOrd="0" destOrd="0" presId="urn:microsoft.com/office/officeart/2005/8/layout/hierarchy3"/>
    <dgm:cxn modelId="{246F0C69-A199-482B-87BF-CCA123885040}" type="presParOf" srcId="{6DA104AB-127F-4ED0-86BF-E94BF05D56F1}" destId="{AA85315E-AE32-460C-B0E6-7674A29E64AB}" srcOrd="1" destOrd="0" presId="urn:microsoft.com/office/officeart/2005/8/layout/hierarchy3"/>
    <dgm:cxn modelId="{66A02343-44D2-4D9E-8B58-002630CC2B49}" type="presParOf" srcId="{C60D9DDE-EC33-42C3-9E8B-1134A0A83048}" destId="{283C364C-F0F6-4CE0-A523-38615B2A639C}" srcOrd="1" destOrd="0" presId="urn:microsoft.com/office/officeart/2005/8/layout/hierarchy3"/>
    <dgm:cxn modelId="{8A2E10D6-A1CB-46C4-A11C-7A9EFA68B2C6}" type="presParOf" srcId="{283C364C-F0F6-4CE0-A523-38615B2A639C}" destId="{FC9C4F4F-7DB1-4417-A676-7F8B29E0C514}" srcOrd="0" destOrd="0" presId="urn:microsoft.com/office/officeart/2005/8/layout/hierarchy3"/>
    <dgm:cxn modelId="{A2201B57-790E-415E-ADBA-1BACFC7D2806}" type="presParOf" srcId="{283C364C-F0F6-4CE0-A523-38615B2A639C}" destId="{5612E3BD-A9ED-4D61-91A5-06B167B7C7FF}" srcOrd="1" destOrd="0" presId="urn:microsoft.com/office/officeart/2005/8/layout/hierarchy3"/>
    <dgm:cxn modelId="{C44B4E78-EB30-44DA-8A49-D09F2ECD4990}" type="presParOf" srcId="{283C364C-F0F6-4CE0-A523-38615B2A639C}" destId="{1B3B312D-41BE-463D-AB25-8C6151A4D163}" srcOrd="2" destOrd="0" presId="urn:microsoft.com/office/officeart/2005/8/layout/hierarchy3"/>
    <dgm:cxn modelId="{D2ACD4E1-21F1-4FE0-B8AA-B152FFAACB04}" type="presParOf" srcId="{283C364C-F0F6-4CE0-A523-38615B2A639C}" destId="{5CAF245A-6ACA-45F1-BA77-F2E6B23EC19C}" srcOrd="3" destOrd="0" presId="urn:microsoft.com/office/officeart/2005/8/layout/hierarchy3"/>
    <dgm:cxn modelId="{A1797F14-E3AF-4211-A882-8F640ED365F3}" type="presParOf" srcId="{283C364C-F0F6-4CE0-A523-38615B2A639C}" destId="{DCB36991-7A9E-448B-8695-0BEB9098E41B}" srcOrd="4" destOrd="0" presId="urn:microsoft.com/office/officeart/2005/8/layout/hierarchy3"/>
    <dgm:cxn modelId="{CC9F8843-E924-4166-847B-D38000645BB4}" type="presParOf" srcId="{283C364C-F0F6-4CE0-A523-38615B2A639C}" destId="{C4F4BC3A-82CD-46B6-8B6B-795747C2B48D}" srcOrd="5" destOrd="0" presId="urn:microsoft.com/office/officeart/2005/8/layout/hierarchy3"/>
    <dgm:cxn modelId="{9C15342A-0E0C-48E7-A5AB-6823FE30827F}" type="presParOf" srcId="{283C364C-F0F6-4CE0-A523-38615B2A639C}" destId="{A9424DC5-3D18-4A04-8E83-8A5DE0DF9432}" srcOrd="6" destOrd="0" presId="urn:microsoft.com/office/officeart/2005/8/layout/hierarchy3"/>
    <dgm:cxn modelId="{16BD195C-3B0E-4298-BF17-9040DCAA483B}" type="presParOf" srcId="{283C364C-F0F6-4CE0-A523-38615B2A639C}" destId="{8BF3C221-B47F-4964-9D3D-B6A69D32688D}" srcOrd="7" destOrd="0" presId="urn:microsoft.com/office/officeart/2005/8/layout/hierarchy3"/>
    <dgm:cxn modelId="{80C1AAEB-D65A-4245-8C5D-A03176C81223}" type="presParOf" srcId="{283C364C-F0F6-4CE0-A523-38615B2A639C}" destId="{7B87B232-25D1-4427-9E2E-2E326F65EF7F}" srcOrd="8" destOrd="0" presId="urn:microsoft.com/office/officeart/2005/8/layout/hierarchy3"/>
    <dgm:cxn modelId="{BCB5263A-E7DC-410E-8F60-2C9712F124F6}" type="presParOf" srcId="{283C364C-F0F6-4CE0-A523-38615B2A639C}" destId="{199E3C23-ABFA-415D-A755-8AF19B34416E}" srcOrd="9" destOrd="0" presId="urn:microsoft.com/office/officeart/2005/8/layout/hierarchy3"/>
    <dgm:cxn modelId="{941F5B42-157F-4256-AE31-D959267FBE17}" type="presParOf" srcId="{283C364C-F0F6-4CE0-A523-38615B2A639C}" destId="{DAFCA593-7799-4E22-82DC-4ACDCA7229F2}" srcOrd="10" destOrd="0" presId="urn:microsoft.com/office/officeart/2005/8/layout/hierarchy3"/>
    <dgm:cxn modelId="{ADDA58D2-3B48-404A-9ECF-97ECF55DFC65}" type="presParOf" srcId="{283C364C-F0F6-4CE0-A523-38615B2A639C}" destId="{360F3BF6-D940-4FD2-9BE7-C499EB28A41F}" srcOrd="11" destOrd="0" presId="urn:microsoft.com/office/officeart/2005/8/layout/hierarchy3"/>
    <dgm:cxn modelId="{76CBD5D3-E0C0-46FD-9EB0-88F5D93249D3}" type="presParOf" srcId="{283C364C-F0F6-4CE0-A523-38615B2A639C}" destId="{B637E832-BCD5-4780-AAC2-40B64B3733C7}" srcOrd="12" destOrd="0" presId="urn:microsoft.com/office/officeart/2005/8/layout/hierarchy3"/>
    <dgm:cxn modelId="{9E982185-8A14-407C-AF4F-DF7F78CAEBE1}" type="presParOf" srcId="{283C364C-F0F6-4CE0-A523-38615B2A639C}" destId="{8D7EFDD8-912F-4EF4-9BF9-6591FA6D9AC2}" srcOrd="13" destOrd="0" presId="urn:microsoft.com/office/officeart/2005/8/layout/hierarchy3"/>
    <dgm:cxn modelId="{428AEB1C-B6E2-4459-81CC-8BBA509F7CD9}" type="presParOf" srcId="{F4BB5238-FDCC-4F51-A5F9-0A862EF7BDC1}" destId="{10D1EEEE-12DB-49B8-93AB-C09A7FA57E02}" srcOrd="2" destOrd="0" presId="urn:microsoft.com/office/officeart/2005/8/layout/hierarchy3"/>
    <dgm:cxn modelId="{4AC1E5C5-429D-45DC-BEF1-1D00D3FFC4A1}" type="presParOf" srcId="{10D1EEEE-12DB-49B8-93AB-C09A7FA57E02}" destId="{259A4FDE-4AD3-4C61-BCCD-EA8AFF87BA08}" srcOrd="0" destOrd="0" presId="urn:microsoft.com/office/officeart/2005/8/layout/hierarchy3"/>
    <dgm:cxn modelId="{EB3A2959-1E68-425C-BA99-F9623D748774}" type="presParOf" srcId="{259A4FDE-4AD3-4C61-BCCD-EA8AFF87BA08}" destId="{58547020-BA07-465D-AEC3-202910E98C6B}" srcOrd="0" destOrd="0" presId="urn:microsoft.com/office/officeart/2005/8/layout/hierarchy3"/>
    <dgm:cxn modelId="{3E0CF432-179C-4FEE-8CC9-5D3257B38C70}" type="presParOf" srcId="{259A4FDE-4AD3-4C61-BCCD-EA8AFF87BA08}" destId="{5C661DEB-2993-430E-B637-AFAA4CB654EF}" srcOrd="1" destOrd="0" presId="urn:microsoft.com/office/officeart/2005/8/layout/hierarchy3"/>
    <dgm:cxn modelId="{364EA17C-A074-449A-A142-34CB7870DA06}" type="presParOf" srcId="{10D1EEEE-12DB-49B8-93AB-C09A7FA57E02}" destId="{82B14716-6B5C-408D-8A30-CDC8592C79FC}" srcOrd="1" destOrd="0" presId="urn:microsoft.com/office/officeart/2005/8/layout/hierarchy3"/>
    <dgm:cxn modelId="{0DF7B84B-72EE-4ED5-836B-7AAAFA446843}" type="presParOf" srcId="{82B14716-6B5C-408D-8A30-CDC8592C79FC}" destId="{6BE6D28F-04D3-4F13-8D97-53368FF60230}" srcOrd="0" destOrd="0" presId="urn:microsoft.com/office/officeart/2005/8/layout/hierarchy3"/>
    <dgm:cxn modelId="{3D9B20B9-D9F5-4F8E-A8AB-358A34837E5F}" type="presParOf" srcId="{82B14716-6B5C-408D-8A30-CDC8592C79FC}" destId="{BF14A504-6D17-4820-A450-554B69200FE0}" srcOrd="1" destOrd="0" presId="urn:microsoft.com/office/officeart/2005/8/layout/hierarchy3"/>
    <dgm:cxn modelId="{55C3FC73-3978-42CA-A701-D8148A5A059B}" type="presParOf" srcId="{82B14716-6B5C-408D-8A30-CDC8592C79FC}" destId="{A8ACE6B9-7F77-4A57-A728-25216F8F91A2}" srcOrd="2" destOrd="0" presId="urn:microsoft.com/office/officeart/2005/8/layout/hierarchy3"/>
    <dgm:cxn modelId="{E204913B-D9FC-4C0E-A8ED-6AFFE1D4BF7E}" type="presParOf" srcId="{82B14716-6B5C-408D-8A30-CDC8592C79FC}" destId="{D0F6A6B3-605D-462C-BB99-36676B32C823}" srcOrd="3" destOrd="0" presId="urn:microsoft.com/office/officeart/2005/8/layout/hierarchy3"/>
    <dgm:cxn modelId="{2CC1676B-963E-4CEB-863F-AB14FC7D2462}" type="presParOf" srcId="{82B14716-6B5C-408D-8A30-CDC8592C79FC}" destId="{55F4A1AF-9CEC-4021-A812-CEB988D595E0}" srcOrd="4" destOrd="0" presId="urn:microsoft.com/office/officeart/2005/8/layout/hierarchy3"/>
    <dgm:cxn modelId="{14AAEE68-DEFE-4B67-AD7C-B76062536CB6}" type="presParOf" srcId="{82B14716-6B5C-408D-8A30-CDC8592C79FC}" destId="{A13FFA31-F637-4E1D-93AF-E44ACB28DC6A}" srcOrd="5" destOrd="0" presId="urn:microsoft.com/office/officeart/2005/8/layout/hierarchy3"/>
    <dgm:cxn modelId="{68D2503C-9D23-4240-9A6B-69E8AE1DD1F4}" type="presParOf" srcId="{82B14716-6B5C-408D-8A30-CDC8592C79FC}" destId="{F5EB1314-246A-47C3-85BA-549108E3A899}" srcOrd="6" destOrd="0" presId="urn:microsoft.com/office/officeart/2005/8/layout/hierarchy3"/>
    <dgm:cxn modelId="{FA20E9CF-E172-4F3B-A311-C2443B4DDE09}" type="presParOf" srcId="{82B14716-6B5C-408D-8A30-CDC8592C79FC}" destId="{B985879A-B84D-4640-90FB-3B6BE3D3DDA9}" srcOrd="7" destOrd="0" presId="urn:microsoft.com/office/officeart/2005/8/layout/hierarchy3"/>
    <dgm:cxn modelId="{D5BE3162-467C-46DC-B033-F9B5918E344E}" type="presParOf" srcId="{82B14716-6B5C-408D-8A30-CDC8592C79FC}" destId="{FBC5E374-5EFB-461D-B607-4DE9A4FF9AAC}" srcOrd="8" destOrd="0" presId="urn:microsoft.com/office/officeart/2005/8/layout/hierarchy3"/>
    <dgm:cxn modelId="{5D8A5D91-D13C-470D-8E63-8E609E383EB9}" type="presParOf" srcId="{82B14716-6B5C-408D-8A30-CDC8592C79FC}" destId="{3F85284D-0A45-4CAF-8A05-8EE9EEEBB5D3}" srcOrd="9" destOrd="0" presId="urn:microsoft.com/office/officeart/2005/8/layout/hierarchy3"/>
    <dgm:cxn modelId="{A229FA0D-35E9-4621-8DE5-B7F9DFD00CBB}" type="presParOf" srcId="{82B14716-6B5C-408D-8A30-CDC8592C79FC}" destId="{5636D13F-FD36-498E-B2AA-40A926497181}" srcOrd="10" destOrd="0" presId="urn:microsoft.com/office/officeart/2005/8/layout/hierarchy3"/>
    <dgm:cxn modelId="{71BBFED6-DF3C-4205-9905-094C8A9E3642}" type="presParOf" srcId="{82B14716-6B5C-408D-8A30-CDC8592C79FC}" destId="{D7D55580-C9A5-4060-AC0B-88EBC80F2E4A}" srcOrd="11" destOrd="0" presId="urn:microsoft.com/office/officeart/2005/8/layout/hierarchy3"/>
    <dgm:cxn modelId="{9585491B-F4EC-41D0-BE61-9C83E4B39BB7}" type="presParOf" srcId="{82B14716-6B5C-408D-8A30-CDC8592C79FC}" destId="{3C87CDB6-FE3A-4122-8568-3353E8AD401D}" srcOrd="12" destOrd="0" presId="urn:microsoft.com/office/officeart/2005/8/layout/hierarchy3"/>
    <dgm:cxn modelId="{3F441FF9-57E1-413B-BA61-414EE5F1DCB7}" type="presParOf" srcId="{82B14716-6B5C-408D-8A30-CDC8592C79FC}" destId="{7B50AC80-8C95-4E73-9DDD-B6A26EC1B97E}" srcOrd="1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AE97491-35A4-46F1-A3BA-BD10442AEEC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96002EE-D097-4366-92D8-98DBE7F8B2D1}">
      <dgm:prSet/>
      <dgm:spPr/>
      <dgm:t>
        <a:bodyPr/>
        <a:lstStyle/>
        <a:p>
          <a:pPr rtl="0"/>
          <a:r>
            <a:rPr lang="fr-FR" smtClean="0"/>
            <a:t>Fiabilité</a:t>
          </a:r>
          <a:endParaRPr lang="fr-FR"/>
        </a:p>
      </dgm:t>
    </dgm:pt>
    <dgm:pt modelId="{06C901F6-EF7F-4ABA-8789-51694FBFC480}" type="parTrans" cxnId="{3FA09AF8-E33B-4F8B-A4F2-09566BF67A59}">
      <dgm:prSet/>
      <dgm:spPr/>
      <dgm:t>
        <a:bodyPr/>
        <a:lstStyle/>
        <a:p>
          <a:endParaRPr lang="fr-FR"/>
        </a:p>
      </dgm:t>
    </dgm:pt>
    <dgm:pt modelId="{E8C5C4B0-FAD9-4F73-AF59-92211135A326}" type="sibTrans" cxnId="{3FA09AF8-E33B-4F8B-A4F2-09566BF67A59}">
      <dgm:prSet/>
      <dgm:spPr/>
      <dgm:t>
        <a:bodyPr/>
        <a:lstStyle/>
        <a:p>
          <a:endParaRPr lang="fr-FR"/>
        </a:p>
      </dgm:t>
    </dgm:pt>
    <dgm:pt modelId="{C88051A0-3D0A-4CB4-B139-CDE3D166A0FF}">
      <dgm:prSet/>
      <dgm:spPr/>
      <dgm:t>
        <a:bodyPr/>
        <a:lstStyle/>
        <a:p>
          <a:pPr rtl="0"/>
          <a:r>
            <a:rPr lang="fr-FR" smtClean="0"/>
            <a:t>detection d’eureur</a:t>
          </a:r>
          <a:endParaRPr lang="fr-FR"/>
        </a:p>
      </dgm:t>
    </dgm:pt>
    <dgm:pt modelId="{6C181E5A-2EE4-4060-81A7-CEDB3FD19B29}" type="parTrans" cxnId="{B818B1AE-3811-4971-A315-29FF981BB8D8}">
      <dgm:prSet/>
      <dgm:spPr/>
      <dgm:t>
        <a:bodyPr/>
        <a:lstStyle/>
        <a:p>
          <a:endParaRPr lang="fr-FR"/>
        </a:p>
      </dgm:t>
    </dgm:pt>
    <dgm:pt modelId="{2C8AC055-AB04-4441-B77C-21575063FB9F}" type="sibTrans" cxnId="{B818B1AE-3811-4971-A315-29FF981BB8D8}">
      <dgm:prSet/>
      <dgm:spPr/>
      <dgm:t>
        <a:bodyPr/>
        <a:lstStyle/>
        <a:p>
          <a:endParaRPr lang="fr-FR"/>
        </a:p>
      </dgm:t>
    </dgm:pt>
    <dgm:pt modelId="{2FA53FD8-28DA-4134-8CC2-5A0EDC5B2944}">
      <dgm:prSet/>
      <dgm:spPr/>
      <dgm:t>
        <a:bodyPr/>
        <a:lstStyle/>
        <a:p>
          <a:pPr rtl="0"/>
          <a:r>
            <a:rPr lang="fr-FR" smtClean="0"/>
            <a:t>Maintenabilité</a:t>
          </a:r>
          <a:endParaRPr lang="fr-FR"/>
        </a:p>
      </dgm:t>
    </dgm:pt>
    <dgm:pt modelId="{A86B81C3-C166-498C-8216-9D4D8A24A1A5}" type="parTrans" cxnId="{CF42F2F8-CA37-4A63-8580-6675887DC6CF}">
      <dgm:prSet/>
      <dgm:spPr/>
      <dgm:t>
        <a:bodyPr/>
        <a:lstStyle/>
        <a:p>
          <a:endParaRPr lang="fr-FR"/>
        </a:p>
      </dgm:t>
    </dgm:pt>
    <dgm:pt modelId="{54E984A6-4025-49EE-8DBD-D656C6019900}" type="sibTrans" cxnId="{CF42F2F8-CA37-4A63-8580-6675887DC6CF}">
      <dgm:prSet/>
      <dgm:spPr/>
      <dgm:t>
        <a:bodyPr/>
        <a:lstStyle/>
        <a:p>
          <a:endParaRPr lang="fr-FR"/>
        </a:p>
      </dgm:t>
    </dgm:pt>
    <dgm:pt modelId="{A2430FFA-3482-47A0-9196-C38464E8FE11}">
      <dgm:prSet/>
      <dgm:spPr/>
      <dgm:t>
        <a:bodyPr/>
        <a:lstStyle/>
        <a:p>
          <a:pPr rtl="0"/>
          <a:r>
            <a:rPr lang="fr-FR" dirty="0" smtClean="0"/>
            <a:t>code </a:t>
          </a:r>
          <a:r>
            <a:rPr lang="fr-FR" dirty="0" err="1" smtClean="0"/>
            <a:t>smells</a:t>
          </a:r>
          <a:r>
            <a:rPr lang="fr-FR" dirty="0" smtClean="0"/>
            <a:t> ou mauvaise pratique</a:t>
          </a:r>
          <a:endParaRPr lang="fr-FR" dirty="0"/>
        </a:p>
      </dgm:t>
    </dgm:pt>
    <dgm:pt modelId="{5E8916F4-3F18-434B-A9BF-58756568A42D}" type="parTrans" cxnId="{2C86AD09-1D4C-42F2-8A36-6BFBE6EFC719}">
      <dgm:prSet/>
      <dgm:spPr/>
      <dgm:t>
        <a:bodyPr/>
        <a:lstStyle/>
        <a:p>
          <a:endParaRPr lang="fr-FR"/>
        </a:p>
      </dgm:t>
    </dgm:pt>
    <dgm:pt modelId="{F49A51D7-39A3-4040-8EE3-902EA83F8667}" type="sibTrans" cxnId="{2C86AD09-1D4C-42F2-8A36-6BFBE6EFC719}">
      <dgm:prSet/>
      <dgm:spPr/>
      <dgm:t>
        <a:bodyPr/>
        <a:lstStyle/>
        <a:p>
          <a:endParaRPr lang="fr-FR"/>
        </a:p>
      </dgm:t>
    </dgm:pt>
    <dgm:pt modelId="{266A0B63-AF42-43E6-9F9E-E38C662688FC}">
      <dgm:prSet/>
      <dgm:spPr/>
      <dgm:t>
        <a:bodyPr/>
        <a:lstStyle/>
        <a:p>
          <a:pPr rtl="0"/>
          <a:r>
            <a:rPr lang="fr-FR" dirty="0" smtClean="0"/>
            <a:t>Recherche de bug</a:t>
          </a:r>
          <a:endParaRPr lang="fr-FR" dirty="0"/>
        </a:p>
      </dgm:t>
    </dgm:pt>
    <dgm:pt modelId="{11846211-1174-47DC-B2CC-8E74AE2646AD}" type="parTrans" cxnId="{BA0019AF-543D-4213-BF38-6FA1A2F44947}">
      <dgm:prSet/>
      <dgm:spPr/>
      <dgm:t>
        <a:bodyPr/>
        <a:lstStyle/>
        <a:p>
          <a:endParaRPr lang="fr-FR"/>
        </a:p>
      </dgm:t>
    </dgm:pt>
    <dgm:pt modelId="{018CCEAC-448C-47C1-9EAF-EA3E1C725109}" type="sibTrans" cxnId="{BA0019AF-543D-4213-BF38-6FA1A2F44947}">
      <dgm:prSet/>
      <dgm:spPr/>
      <dgm:t>
        <a:bodyPr/>
        <a:lstStyle/>
        <a:p>
          <a:endParaRPr lang="fr-FR"/>
        </a:p>
      </dgm:t>
    </dgm:pt>
    <dgm:pt modelId="{E1051E10-E74B-483A-90E9-3D58FC5E3CE9}" type="pres">
      <dgm:prSet presAssocID="{7AE97491-35A4-46F1-A3BA-BD10442AEEC2}" presName="Name0" presStyleCnt="0">
        <dgm:presLayoutVars>
          <dgm:dir/>
          <dgm:animLvl val="lvl"/>
          <dgm:resizeHandles val="exact"/>
        </dgm:presLayoutVars>
      </dgm:prSet>
      <dgm:spPr/>
    </dgm:pt>
    <dgm:pt modelId="{DA859FD7-37D4-4DC3-8DD3-576E8FA9EE04}" type="pres">
      <dgm:prSet presAssocID="{396002EE-D097-4366-92D8-98DBE7F8B2D1}" presName="linNode" presStyleCnt="0"/>
      <dgm:spPr/>
    </dgm:pt>
    <dgm:pt modelId="{F806A7FD-3C2C-44A5-8175-66685890D2A4}" type="pres">
      <dgm:prSet presAssocID="{396002EE-D097-4366-92D8-98DBE7F8B2D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74EE3CD-1EFA-4D97-931E-37CBF8D96FDF}" type="pres">
      <dgm:prSet presAssocID="{396002EE-D097-4366-92D8-98DBE7F8B2D1}" presName="descendantText" presStyleLbl="alignAccFollowNode1" presStyleIdx="0" presStyleCnt="2">
        <dgm:presLayoutVars>
          <dgm:bulletEnabled val="1"/>
        </dgm:presLayoutVars>
      </dgm:prSet>
      <dgm:spPr/>
    </dgm:pt>
    <dgm:pt modelId="{E1FA3919-EFF9-47BE-AD4E-0FC56D1CE9FC}" type="pres">
      <dgm:prSet presAssocID="{E8C5C4B0-FAD9-4F73-AF59-92211135A326}" presName="sp" presStyleCnt="0"/>
      <dgm:spPr/>
    </dgm:pt>
    <dgm:pt modelId="{237564C0-368F-4EAA-8811-372D1E067A7F}" type="pres">
      <dgm:prSet presAssocID="{2FA53FD8-28DA-4134-8CC2-5A0EDC5B2944}" presName="linNode" presStyleCnt="0"/>
      <dgm:spPr/>
    </dgm:pt>
    <dgm:pt modelId="{BFD40E51-58BB-4F1D-84E2-1BF08D3E958E}" type="pres">
      <dgm:prSet presAssocID="{2FA53FD8-28DA-4134-8CC2-5A0EDC5B294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F3FB741C-274F-4C08-A7AE-4C5E587F4E61}" type="pres">
      <dgm:prSet presAssocID="{2FA53FD8-28DA-4134-8CC2-5A0EDC5B2944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1D9D565-62C7-4CC8-9311-663548EFA665}" type="presOf" srcId="{2FA53FD8-28DA-4134-8CC2-5A0EDC5B2944}" destId="{BFD40E51-58BB-4F1D-84E2-1BF08D3E958E}" srcOrd="0" destOrd="0" presId="urn:microsoft.com/office/officeart/2005/8/layout/vList5"/>
    <dgm:cxn modelId="{B818B1AE-3811-4971-A315-29FF981BB8D8}" srcId="{396002EE-D097-4366-92D8-98DBE7F8B2D1}" destId="{C88051A0-3D0A-4CB4-B139-CDE3D166A0FF}" srcOrd="0" destOrd="0" parTransId="{6C181E5A-2EE4-4060-81A7-CEDB3FD19B29}" sibTransId="{2C8AC055-AB04-4441-B77C-21575063FB9F}"/>
    <dgm:cxn modelId="{E8850CD3-192D-4F01-968C-18FFD884528E}" type="presOf" srcId="{C88051A0-3D0A-4CB4-B139-CDE3D166A0FF}" destId="{374EE3CD-1EFA-4D97-931E-37CBF8D96FDF}" srcOrd="0" destOrd="0" presId="urn:microsoft.com/office/officeart/2005/8/layout/vList5"/>
    <dgm:cxn modelId="{CF42F2F8-CA37-4A63-8580-6675887DC6CF}" srcId="{7AE97491-35A4-46F1-A3BA-BD10442AEEC2}" destId="{2FA53FD8-28DA-4134-8CC2-5A0EDC5B2944}" srcOrd="1" destOrd="0" parTransId="{A86B81C3-C166-498C-8216-9D4D8A24A1A5}" sibTransId="{54E984A6-4025-49EE-8DBD-D656C6019900}"/>
    <dgm:cxn modelId="{3FA09AF8-E33B-4F8B-A4F2-09566BF67A59}" srcId="{7AE97491-35A4-46F1-A3BA-BD10442AEEC2}" destId="{396002EE-D097-4366-92D8-98DBE7F8B2D1}" srcOrd="0" destOrd="0" parTransId="{06C901F6-EF7F-4ABA-8789-51694FBFC480}" sibTransId="{E8C5C4B0-FAD9-4F73-AF59-92211135A326}"/>
    <dgm:cxn modelId="{430D4F96-2334-4DA6-B4C2-FAEA35078291}" type="presOf" srcId="{7AE97491-35A4-46F1-A3BA-BD10442AEEC2}" destId="{E1051E10-E74B-483A-90E9-3D58FC5E3CE9}" srcOrd="0" destOrd="0" presId="urn:microsoft.com/office/officeart/2005/8/layout/vList5"/>
    <dgm:cxn modelId="{BA0019AF-543D-4213-BF38-6FA1A2F44947}" srcId="{2FA53FD8-28DA-4134-8CC2-5A0EDC5B2944}" destId="{266A0B63-AF42-43E6-9F9E-E38C662688FC}" srcOrd="1" destOrd="0" parTransId="{11846211-1174-47DC-B2CC-8E74AE2646AD}" sibTransId="{018CCEAC-448C-47C1-9EAF-EA3E1C725109}"/>
    <dgm:cxn modelId="{82F1FBD8-404E-4254-B65B-E8D40E058137}" type="presOf" srcId="{396002EE-D097-4366-92D8-98DBE7F8B2D1}" destId="{F806A7FD-3C2C-44A5-8175-66685890D2A4}" srcOrd="0" destOrd="0" presId="urn:microsoft.com/office/officeart/2005/8/layout/vList5"/>
    <dgm:cxn modelId="{810EA945-4FE4-4440-B26C-34B8746A83C8}" type="presOf" srcId="{A2430FFA-3482-47A0-9196-C38464E8FE11}" destId="{F3FB741C-274F-4C08-A7AE-4C5E587F4E61}" srcOrd="0" destOrd="0" presId="urn:microsoft.com/office/officeart/2005/8/layout/vList5"/>
    <dgm:cxn modelId="{23013980-835F-4222-8AA1-88FD9312A9B1}" type="presOf" srcId="{266A0B63-AF42-43E6-9F9E-E38C662688FC}" destId="{F3FB741C-274F-4C08-A7AE-4C5E587F4E61}" srcOrd="0" destOrd="1" presId="urn:microsoft.com/office/officeart/2005/8/layout/vList5"/>
    <dgm:cxn modelId="{2C86AD09-1D4C-42F2-8A36-6BFBE6EFC719}" srcId="{2FA53FD8-28DA-4134-8CC2-5A0EDC5B2944}" destId="{A2430FFA-3482-47A0-9196-C38464E8FE11}" srcOrd="0" destOrd="0" parTransId="{5E8916F4-3F18-434B-A9BF-58756568A42D}" sibTransId="{F49A51D7-39A3-4040-8EE3-902EA83F8667}"/>
    <dgm:cxn modelId="{1163515D-C3DA-4FFA-BFDA-E3D26DAC4C6A}" type="presParOf" srcId="{E1051E10-E74B-483A-90E9-3D58FC5E3CE9}" destId="{DA859FD7-37D4-4DC3-8DD3-576E8FA9EE04}" srcOrd="0" destOrd="0" presId="urn:microsoft.com/office/officeart/2005/8/layout/vList5"/>
    <dgm:cxn modelId="{EC3CA98B-1EEC-4A40-8A83-7A12F0C5096B}" type="presParOf" srcId="{DA859FD7-37D4-4DC3-8DD3-576E8FA9EE04}" destId="{F806A7FD-3C2C-44A5-8175-66685890D2A4}" srcOrd="0" destOrd="0" presId="urn:microsoft.com/office/officeart/2005/8/layout/vList5"/>
    <dgm:cxn modelId="{0AA01CA9-1E78-4E5D-8198-E0838DC48A72}" type="presParOf" srcId="{DA859FD7-37D4-4DC3-8DD3-576E8FA9EE04}" destId="{374EE3CD-1EFA-4D97-931E-37CBF8D96FDF}" srcOrd="1" destOrd="0" presId="urn:microsoft.com/office/officeart/2005/8/layout/vList5"/>
    <dgm:cxn modelId="{0ABF66A6-45B9-4223-83FB-F9FCBA55B94C}" type="presParOf" srcId="{E1051E10-E74B-483A-90E9-3D58FC5E3CE9}" destId="{E1FA3919-EFF9-47BE-AD4E-0FC56D1CE9FC}" srcOrd="1" destOrd="0" presId="urn:microsoft.com/office/officeart/2005/8/layout/vList5"/>
    <dgm:cxn modelId="{DF71DC94-0384-4CF8-9ADA-0C61874EA8CB}" type="presParOf" srcId="{E1051E10-E74B-483A-90E9-3D58FC5E3CE9}" destId="{237564C0-368F-4EAA-8811-372D1E067A7F}" srcOrd="2" destOrd="0" presId="urn:microsoft.com/office/officeart/2005/8/layout/vList5"/>
    <dgm:cxn modelId="{21EDD8E8-773D-49FE-8E82-BDEB08786167}" type="presParOf" srcId="{237564C0-368F-4EAA-8811-372D1E067A7F}" destId="{BFD40E51-58BB-4F1D-84E2-1BF08D3E958E}" srcOrd="0" destOrd="0" presId="urn:microsoft.com/office/officeart/2005/8/layout/vList5"/>
    <dgm:cxn modelId="{BD7782DD-5DAD-4365-AFFA-CC4404876B6D}" type="presParOf" srcId="{237564C0-368F-4EAA-8811-372D1E067A7F}" destId="{F3FB741C-274F-4C08-A7AE-4C5E587F4E6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46B332-DDDB-48AB-866E-74F8C28FDB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C37BF5F-897B-4F05-BB5C-0412DF46DBF1}">
      <dgm:prSet/>
      <dgm:spPr/>
      <dgm:t>
        <a:bodyPr/>
        <a:lstStyle/>
        <a:p>
          <a:pPr rtl="0"/>
          <a:r>
            <a:rPr lang="fr-FR" b="0" i="0" dirty="0" smtClean="0"/>
            <a:t>I. Contexte</a:t>
          </a:r>
          <a:endParaRPr lang="fr-FR" dirty="0"/>
        </a:p>
      </dgm:t>
    </dgm:pt>
    <dgm:pt modelId="{6851FDDC-3DC8-4B18-B780-41A891F20ABB}" type="parTrans" cxnId="{96878D74-F5D3-4C2D-AFC6-51A95860233C}">
      <dgm:prSet/>
      <dgm:spPr/>
      <dgm:t>
        <a:bodyPr/>
        <a:lstStyle/>
        <a:p>
          <a:endParaRPr lang="fr-FR"/>
        </a:p>
      </dgm:t>
    </dgm:pt>
    <dgm:pt modelId="{C3488D3E-9408-4635-8AD0-5365EF9ACEC6}" type="sibTrans" cxnId="{96878D74-F5D3-4C2D-AFC6-51A95860233C}">
      <dgm:prSet/>
      <dgm:spPr/>
      <dgm:t>
        <a:bodyPr/>
        <a:lstStyle/>
        <a:p>
          <a:endParaRPr lang="fr-FR"/>
        </a:p>
      </dgm:t>
    </dgm:pt>
    <dgm:pt modelId="{DBD83B52-973C-480C-8028-C4AF8847E6F2}" type="pres">
      <dgm:prSet presAssocID="{4846B332-DDDB-48AB-866E-74F8C28FDB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F28A60F-3CC3-4AC6-9659-D493B7EB540B}" type="pres">
      <dgm:prSet presAssocID="{FC37BF5F-897B-4F05-BB5C-0412DF46DBF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6878D74-F5D3-4C2D-AFC6-51A95860233C}" srcId="{4846B332-DDDB-48AB-866E-74F8C28FDB73}" destId="{FC37BF5F-897B-4F05-BB5C-0412DF46DBF1}" srcOrd="0" destOrd="0" parTransId="{6851FDDC-3DC8-4B18-B780-41A891F20ABB}" sibTransId="{C3488D3E-9408-4635-8AD0-5365EF9ACEC6}"/>
    <dgm:cxn modelId="{7C4D5840-7A7E-4B33-92D0-5F3888A1BB30}" type="presOf" srcId="{FC37BF5F-897B-4F05-BB5C-0412DF46DBF1}" destId="{0F28A60F-3CC3-4AC6-9659-D493B7EB540B}" srcOrd="0" destOrd="0" presId="urn:microsoft.com/office/officeart/2005/8/layout/vList2"/>
    <dgm:cxn modelId="{56F74A59-66E1-48BF-8FB7-3A440693674F}" type="presOf" srcId="{4846B332-DDDB-48AB-866E-74F8C28FDB73}" destId="{DBD83B52-973C-480C-8028-C4AF8847E6F2}" srcOrd="0" destOrd="0" presId="urn:microsoft.com/office/officeart/2005/8/layout/vList2"/>
    <dgm:cxn modelId="{9E934E84-C098-4CD4-8D87-6B26125184EE}" type="presParOf" srcId="{DBD83B52-973C-480C-8028-C4AF8847E6F2}" destId="{0F28A60F-3CC3-4AC6-9659-D493B7EB540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71DF3F-382F-47A0-A3C8-1F82674AE7E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F46C8CC-CFFD-4BCE-BBCA-178FBE17C0A7}">
      <dgm:prSet/>
      <dgm:spPr/>
      <dgm:t>
        <a:bodyPr/>
        <a:lstStyle/>
        <a:p>
          <a:pPr rtl="0"/>
          <a:r>
            <a:rPr lang="fr-FR" b="0" i="0" dirty="0" smtClean="0"/>
            <a:t>Ressources humaines</a:t>
          </a:r>
          <a:r>
            <a:rPr lang="en-US" b="0" i="0" dirty="0" smtClean="0"/>
            <a:t>​</a:t>
          </a:r>
          <a:endParaRPr lang="fr-FR" dirty="0"/>
        </a:p>
      </dgm:t>
    </dgm:pt>
    <dgm:pt modelId="{FF156BB2-D4E4-4C83-8C49-166573ECAA88}" type="parTrans" cxnId="{70A11C53-4662-4750-884D-3C6CAB6A1D9C}">
      <dgm:prSet/>
      <dgm:spPr/>
      <dgm:t>
        <a:bodyPr/>
        <a:lstStyle/>
        <a:p>
          <a:endParaRPr lang="fr-FR"/>
        </a:p>
      </dgm:t>
    </dgm:pt>
    <dgm:pt modelId="{CD915307-6708-408A-8C6E-70330815AFDE}" type="sibTrans" cxnId="{70A11C53-4662-4750-884D-3C6CAB6A1D9C}">
      <dgm:prSet/>
      <dgm:spPr/>
      <dgm:t>
        <a:bodyPr/>
        <a:lstStyle/>
        <a:p>
          <a:endParaRPr lang="fr-FR"/>
        </a:p>
      </dgm:t>
    </dgm:pt>
    <dgm:pt modelId="{3271F4F9-20E6-4219-8E7F-20B7D32AF6B8}">
      <dgm:prSet custT="1"/>
      <dgm:spPr/>
      <dgm:t>
        <a:bodyPr/>
        <a:lstStyle/>
        <a:p>
          <a:pPr rtl="0"/>
          <a:r>
            <a:rPr lang="fr-FR" sz="1200" b="1" i="0" dirty="0" smtClean="0"/>
            <a:t>MODULE: gestion des employés</a:t>
          </a:r>
          <a:r>
            <a:rPr lang="en-US" sz="1200" b="1" i="0" dirty="0" smtClean="0"/>
            <a:t>​</a:t>
          </a:r>
          <a:endParaRPr lang="fr-FR" sz="1200" b="1" dirty="0"/>
        </a:p>
      </dgm:t>
    </dgm:pt>
    <dgm:pt modelId="{B855ACBF-CA14-45A6-97C3-4A7262662C0F}" type="parTrans" cxnId="{170D3B84-7BB8-4A82-9128-E9C4F2EC4EAA}">
      <dgm:prSet/>
      <dgm:spPr/>
      <dgm:t>
        <a:bodyPr/>
        <a:lstStyle/>
        <a:p>
          <a:endParaRPr lang="fr-FR"/>
        </a:p>
      </dgm:t>
    </dgm:pt>
    <dgm:pt modelId="{B41EBD47-F494-4C67-AD61-8B4F009CBD9A}" type="sibTrans" cxnId="{170D3B84-7BB8-4A82-9128-E9C4F2EC4EAA}">
      <dgm:prSet/>
      <dgm:spPr/>
      <dgm:t>
        <a:bodyPr/>
        <a:lstStyle/>
        <a:p>
          <a:endParaRPr lang="fr-FR"/>
        </a:p>
      </dgm:t>
    </dgm:pt>
    <dgm:pt modelId="{E634DC55-1920-4FC4-AFB0-8C0962D7CCE2}">
      <dgm:prSet custT="1"/>
      <dgm:spPr/>
      <dgm:t>
        <a:bodyPr/>
        <a:lstStyle/>
        <a:p>
          <a:pPr rtl="0"/>
          <a:r>
            <a:rPr lang="fr-FR" sz="1200" b="1" i="0" dirty="0" smtClean="0"/>
            <a:t>Gestion de salaire</a:t>
          </a:r>
          <a:r>
            <a:rPr lang="en-US" sz="1300" b="0" i="0" dirty="0" smtClean="0"/>
            <a:t>​</a:t>
          </a:r>
          <a:endParaRPr lang="fr-FR" sz="1300" dirty="0"/>
        </a:p>
      </dgm:t>
    </dgm:pt>
    <dgm:pt modelId="{FCD5EBCE-1A92-4324-886D-00FF9363B26E}" type="parTrans" cxnId="{41C02692-D028-4D23-85F6-83974C82CD60}">
      <dgm:prSet/>
      <dgm:spPr/>
      <dgm:t>
        <a:bodyPr/>
        <a:lstStyle/>
        <a:p>
          <a:endParaRPr lang="fr-FR"/>
        </a:p>
      </dgm:t>
    </dgm:pt>
    <dgm:pt modelId="{839EB6E5-1FDB-446F-8DCD-B5C343981447}" type="sibTrans" cxnId="{41C02692-D028-4D23-85F6-83974C82CD60}">
      <dgm:prSet/>
      <dgm:spPr/>
      <dgm:t>
        <a:bodyPr/>
        <a:lstStyle/>
        <a:p>
          <a:endParaRPr lang="fr-FR"/>
        </a:p>
      </dgm:t>
    </dgm:pt>
    <dgm:pt modelId="{4FA402B5-5C0C-4344-9CEE-378B16D8845E}">
      <dgm:prSet/>
      <dgm:spPr/>
      <dgm:t>
        <a:bodyPr/>
        <a:lstStyle/>
        <a:p>
          <a:pPr rtl="0"/>
          <a:r>
            <a:rPr lang="fr-FR" b="0" i="0" dirty="0" smtClean="0"/>
            <a:t>DSI : département système d’informatique</a:t>
          </a:r>
          <a:r>
            <a:rPr lang="en-US" b="0" i="0" dirty="0" smtClean="0"/>
            <a:t>​</a:t>
          </a:r>
          <a:endParaRPr lang="fr-FR" dirty="0"/>
        </a:p>
      </dgm:t>
    </dgm:pt>
    <dgm:pt modelId="{F80769DC-246F-4E6E-AF50-39CA7B55ACE0}" type="parTrans" cxnId="{FE5CDA36-29E5-4A22-8953-EAB4299C538D}">
      <dgm:prSet/>
      <dgm:spPr/>
      <dgm:t>
        <a:bodyPr/>
        <a:lstStyle/>
        <a:p>
          <a:endParaRPr lang="fr-FR"/>
        </a:p>
      </dgm:t>
    </dgm:pt>
    <dgm:pt modelId="{15556D73-FCF0-43B4-94E1-D2FC5DC195A9}" type="sibTrans" cxnId="{FE5CDA36-29E5-4A22-8953-EAB4299C538D}">
      <dgm:prSet/>
      <dgm:spPr/>
      <dgm:t>
        <a:bodyPr/>
        <a:lstStyle/>
        <a:p>
          <a:endParaRPr lang="fr-FR"/>
        </a:p>
      </dgm:t>
    </dgm:pt>
    <dgm:pt modelId="{BC66EF62-FBCD-4A71-BA23-601CE52D5E22}">
      <dgm:prSet custT="1"/>
      <dgm:spPr/>
      <dgm:t>
        <a:bodyPr/>
        <a:lstStyle/>
        <a:p>
          <a:pPr rtl="0"/>
          <a:r>
            <a:rPr lang="fr-FR" sz="1400" b="1" i="0" dirty="0" smtClean="0"/>
            <a:t>Création de profil utilisateur pour un employé donné</a:t>
          </a:r>
          <a:r>
            <a:rPr lang="en-US" sz="1300" b="0" i="0" dirty="0" smtClean="0"/>
            <a:t>​</a:t>
          </a:r>
          <a:endParaRPr lang="fr-FR" sz="1300" dirty="0"/>
        </a:p>
      </dgm:t>
    </dgm:pt>
    <dgm:pt modelId="{66BF70FD-34A4-4E89-92CD-DFD6053A34EE}" type="parTrans" cxnId="{5E6BBD3E-D058-461A-99BB-C38DFF8287FF}">
      <dgm:prSet/>
      <dgm:spPr/>
      <dgm:t>
        <a:bodyPr/>
        <a:lstStyle/>
        <a:p>
          <a:endParaRPr lang="fr-FR"/>
        </a:p>
      </dgm:t>
    </dgm:pt>
    <dgm:pt modelId="{405D7E94-DF3F-4DC9-8783-32BF52D649B6}" type="sibTrans" cxnId="{5E6BBD3E-D058-461A-99BB-C38DFF8287FF}">
      <dgm:prSet/>
      <dgm:spPr/>
      <dgm:t>
        <a:bodyPr/>
        <a:lstStyle/>
        <a:p>
          <a:endParaRPr lang="fr-FR"/>
        </a:p>
      </dgm:t>
    </dgm:pt>
    <dgm:pt modelId="{5365BB06-E29C-4B8C-AF21-45601E91D2D8}">
      <dgm:prSet/>
      <dgm:spPr/>
      <dgm:t>
        <a:bodyPr/>
        <a:lstStyle/>
        <a:p>
          <a:pPr rtl="0"/>
          <a:r>
            <a:rPr lang="fr-FR" b="0" i="0" dirty="0" smtClean="0"/>
            <a:t>Administration et finance </a:t>
          </a:r>
          <a:r>
            <a:rPr lang="en-US" b="0" i="0" dirty="0" smtClean="0"/>
            <a:t>​</a:t>
          </a:r>
          <a:endParaRPr lang="fr-FR" dirty="0"/>
        </a:p>
      </dgm:t>
    </dgm:pt>
    <dgm:pt modelId="{1E45D0E4-047E-47D2-BAE7-E6B801B6628D}" type="parTrans" cxnId="{606CA844-623A-4C14-BDD2-2373241989D4}">
      <dgm:prSet/>
      <dgm:spPr/>
      <dgm:t>
        <a:bodyPr/>
        <a:lstStyle/>
        <a:p>
          <a:endParaRPr lang="fr-FR"/>
        </a:p>
      </dgm:t>
    </dgm:pt>
    <dgm:pt modelId="{FFE311A6-208A-4F10-87E5-45592D8F3E8B}" type="sibTrans" cxnId="{606CA844-623A-4C14-BDD2-2373241989D4}">
      <dgm:prSet/>
      <dgm:spPr/>
      <dgm:t>
        <a:bodyPr/>
        <a:lstStyle/>
        <a:p>
          <a:endParaRPr lang="fr-FR"/>
        </a:p>
      </dgm:t>
    </dgm:pt>
    <dgm:pt modelId="{E01B6A3D-CB25-49E1-A914-52E201A068B7}">
      <dgm:prSet custT="1"/>
      <dgm:spPr/>
      <dgm:t>
        <a:bodyPr/>
        <a:lstStyle/>
        <a:p>
          <a:pPr rtl="0"/>
          <a:r>
            <a:rPr lang="fr-FR" sz="1200" b="1" i="0" dirty="0" smtClean="0"/>
            <a:t>Gestion des taches administratives liées à la finance.</a:t>
          </a:r>
          <a:r>
            <a:rPr lang="en-US" sz="1200" b="1" i="0" dirty="0" smtClean="0"/>
            <a:t>​</a:t>
          </a:r>
          <a:endParaRPr lang="fr-FR" sz="1200" b="1" dirty="0"/>
        </a:p>
      </dgm:t>
    </dgm:pt>
    <dgm:pt modelId="{AFE9CDB4-AF64-4121-B67A-575C467BBCB5}" type="parTrans" cxnId="{9DC6D188-F5E3-4A5D-B6CB-27CA8E0F50BD}">
      <dgm:prSet/>
      <dgm:spPr/>
      <dgm:t>
        <a:bodyPr/>
        <a:lstStyle/>
        <a:p>
          <a:endParaRPr lang="fr-FR"/>
        </a:p>
      </dgm:t>
    </dgm:pt>
    <dgm:pt modelId="{72B22B1D-AA09-4886-A671-C8923237FC96}" type="sibTrans" cxnId="{9DC6D188-F5E3-4A5D-B6CB-27CA8E0F50BD}">
      <dgm:prSet/>
      <dgm:spPr/>
      <dgm:t>
        <a:bodyPr/>
        <a:lstStyle/>
        <a:p>
          <a:endParaRPr lang="fr-FR"/>
        </a:p>
      </dgm:t>
    </dgm:pt>
    <dgm:pt modelId="{244A1E53-0299-44D1-AE72-93DF85F4C04A}">
      <dgm:prSet custT="1"/>
      <dgm:spPr/>
      <dgm:t>
        <a:bodyPr/>
        <a:lstStyle/>
        <a:p>
          <a:pPr rtl="0"/>
          <a:r>
            <a:rPr lang="fr-FR" sz="1200" b="1" i="0" dirty="0" smtClean="0"/>
            <a:t>Nouvelles commandes et suivi des achats et ventes</a:t>
          </a:r>
          <a:r>
            <a:rPr lang="en-US" sz="1300" b="0" i="0" dirty="0" smtClean="0"/>
            <a:t>​</a:t>
          </a:r>
          <a:endParaRPr lang="fr-FR" sz="1300" dirty="0"/>
        </a:p>
      </dgm:t>
    </dgm:pt>
    <dgm:pt modelId="{FF8E96DD-4C66-4473-9766-3CEB054D5E27}" type="parTrans" cxnId="{CAEA004A-940E-4B53-A533-25F704F53BD3}">
      <dgm:prSet/>
      <dgm:spPr/>
      <dgm:t>
        <a:bodyPr/>
        <a:lstStyle/>
        <a:p>
          <a:endParaRPr lang="fr-FR"/>
        </a:p>
      </dgm:t>
    </dgm:pt>
    <dgm:pt modelId="{A18226A9-6071-4845-B66F-39796954386B}" type="sibTrans" cxnId="{CAEA004A-940E-4B53-A533-25F704F53BD3}">
      <dgm:prSet/>
      <dgm:spPr/>
      <dgm:t>
        <a:bodyPr/>
        <a:lstStyle/>
        <a:p>
          <a:endParaRPr lang="fr-FR"/>
        </a:p>
      </dgm:t>
    </dgm:pt>
    <dgm:pt modelId="{4795D69A-C08F-48F7-8732-F3FB4DA5A635}">
      <dgm:prSet/>
      <dgm:spPr/>
      <dgm:t>
        <a:bodyPr/>
        <a:lstStyle/>
        <a:p>
          <a:pPr rtl="0"/>
          <a:r>
            <a:rPr lang="fr-FR" b="0" i="0" dirty="0" smtClean="0"/>
            <a:t>Administration système</a:t>
          </a:r>
          <a:r>
            <a:rPr lang="en-US" b="0" i="0" dirty="0" smtClean="0"/>
            <a:t>​</a:t>
          </a:r>
          <a:endParaRPr lang="fr-FR" dirty="0"/>
        </a:p>
      </dgm:t>
    </dgm:pt>
    <dgm:pt modelId="{C25013FA-22FF-4CAC-AC4A-34966D29CA8E}" type="parTrans" cxnId="{93192027-918D-42A0-9720-538F64FCAF40}">
      <dgm:prSet/>
      <dgm:spPr/>
      <dgm:t>
        <a:bodyPr/>
        <a:lstStyle/>
        <a:p>
          <a:endParaRPr lang="fr-FR"/>
        </a:p>
      </dgm:t>
    </dgm:pt>
    <dgm:pt modelId="{7B8315C7-E470-4175-A9DF-F02C6177933F}" type="sibTrans" cxnId="{93192027-918D-42A0-9720-538F64FCAF40}">
      <dgm:prSet/>
      <dgm:spPr/>
      <dgm:t>
        <a:bodyPr/>
        <a:lstStyle/>
        <a:p>
          <a:endParaRPr lang="fr-FR"/>
        </a:p>
      </dgm:t>
    </dgm:pt>
    <dgm:pt modelId="{8AF95EA1-8C8C-4B1A-81EF-43FC6F566655}">
      <dgm:prSet custT="1"/>
      <dgm:spPr/>
      <dgm:t>
        <a:bodyPr/>
        <a:lstStyle/>
        <a:p>
          <a:pPr rtl="0"/>
          <a:r>
            <a:rPr lang="fr-FR" sz="1400" b="1" i="0" dirty="0" smtClean="0"/>
            <a:t>Gestion de privilège</a:t>
          </a:r>
          <a:endParaRPr lang="fr-FR" sz="1400" b="1" dirty="0"/>
        </a:p>
      </dgm:t>
    </dgm:pt>
    <dgm:pt modelId="{4C340D14-8834-484F-8DF4-6C0928813F95}" type="parTrans" cxnId="{0163AC15-E9C7-4022-A5E2-1DCC7C9C3CE9}">
      <dgm:prSet/>
      <dgm:spPr/>
      <dgm:t>
        <a:bodyPr/>
        <a:lstStyle/>
        <a:p>
          <a:endParaRPr lang="fr-FR"/>
        </a:p>
      </dgm:t>
    </dgm:pt>
    <dgm:pt modelId="{33688CEB-E57D-4B04-8C5F-BDDF9D2D9425}" type="sibTrans" cxnId="{0163AC15-E9C7-4022-A5E2-1DCC7C9C3CE9}">
      <dgm:prSet/>
      <dgm:spPr/>
      <dgm:t>
        <a:bodyPr/>
        <a:lstStyle/>
        <a:p>
          <a:endParaRPr lang="fr-FR"/>
        </a:p>
      </dgm:t>
    </dgm:pt>
    <dgm:pt modelId="{FEE0D3F4-63A8-4700-8203-847E994C9C50}">
      <dgm:prSet/>
      <dgm:spPr/>
      <dgm:t>
        <a:bodyPr/>
        <a:lstStyle/>
        <a:p>
          <a:pPr rtl="0"/>
          <a:r>
            <a:rPr lang="fr-FR" b="0" i="0" dirty="0" smtClean="0"/>
            <a:t>Vente </a:t>
          </a:r>
          <a:r>
            <a:rPr lang="en-US" b="0" i="0" dirty="0" smtClean="0"/>
            <a:t>​</a:t>
          </a:r>
          <a:endParaRPr lang="fr-FR" dirty="0"/>
        </a:p>
      </dgm:t>
    </dgm:pt>
    <dgm:pt modelId="{B17168BE-402F-42BC-B4B6-7CB1802CBABC}" type="parTrans" cxnId="{FEEC3BE1-0DDC-4C1F-BA9E-2B99119B3358}">
      <dgm:prSet/>
      <dgm:spPr/>
      <dgm:t>
        <a:bodyPr/>
        <a:lstStyle/>
        <a:p>
          <a:endParaRPr lang="fr-FR"/>
        </a:p>
      </dgm:t>
    </dgm:pt>
    <dgm:pt modelId="{328C2BE0-1109-4830-92F0-3F359E300DA0}" type="sibTrans" cxnId="{FEEC3BE1-0DDC-4C1F-BA9E-2B99119B3358}">
      <dgm:prSet/>
      <dgm:spPr/>
      <dgm:t>
        <a:bodyPr/>
        <a:lstStyle/>
        <a:p>
          <a:endParaRPr lang="fr-FR"/>
        </a:p>
      </dgm:t>
    </dgm:pt>
    <dgm:pt modelId="{FE991C6B-1473-494F-B92B-7356CA9030C1}">
      <dgm:prSet custT="1"/>
      <dgm:spPr/>
      <dgm:t>
        <a:bodyPr/>
        <a:lstStyle/>
        <a:p>
          <a:pPr rtl="0"/>
          <a:r>
            <a:rPr lang="fr-FR" sz="1400" b="1" i="0" dirty="0" smtClean="0"/>
            <a:t>Gestion de vente</a:t>
          </a:r>
          <a:r>
            <a:rPr lang="en-US" sz="2500" b="0" i="0" dirty="0" smtClean="0"/>
            <a:t>​</a:t>
          </a:r>
          <a:endParaRPr lang="fr-FR" sz="2500" dirty="0"/>
        </a:p>
      </dgm:t>
    </dgm:pt>
    <dgm:pt modelId="{0842E14A-8815-448A-9AE9-B813C93CBCDF}" type="parTrans" cxnId="{3E445D1A-683E-4537-B28A-010350191DCE}">
      <dgm:prSet/>
      <dgm:spPr/>
      <dgm:t>
        <a:bodyPr/>
        <a:lstStyle/>
        <a:p>
          <a:endParaRPr lang="fr-FR"/>
        </a:p>
      </dgm:t>
    </dgm:pt>
    <dgm:pt modelId="{A9E51420-59EB-4248-AD17-BB50CDE8B24B}" type="sibTrans" cxnId="{3E445D1A-683E-4537-B28A-010350191DCE}">
      <dgm:prSet/>
      <dgm:spPr/>
      <dgm:t>
        <a:bodyPr/>
        <a:lstStyle/>
        <a:p>
          <a:endParaRPr lang="fr-FR"/>
        </a:p>
      </dgm:t>
    </dgm:pt>
    <dgm:pt modelId="{8E081CEB-80B1-4D47-A802-B9EF52A19C98}">
      <dgm:prSet/>
      <dgm:spPr/>
      <dgm:t>
        <a:bodyPr/>
        <a:lstStyle/>
        <a:p>
          <a:pPr rtl="0"/>
          <a:r>
            <a:rPr lang="fr-FR" b="0" i="0" smtClean="0"/>
            <a:t>Entrepôts </a:t>
          </a:r>
          <a:r>
            <a:rPr lang="en-US" b="0" i="0" smtClean="0"/>
            <a:t>​</a:t>
          </a:r>
          <a:endParaRPr lang="fr-FR"/>
        </a:p>
      </dgm:t>
    </dgm:pt>
    <dgm:pt modelId="{E3A58CB8-6510-4AC8-954C-7A7FD3C1737D}" type="parTrans" cxnId="{2BEF4F69-8A58-4DA6-BC27-2D9E35F73594}">
      <dgm:prSet/>
      <dgm:spPr/>
      <dgm:t>
        <a:bodyPr/>
        <a:lstStyle/>
        <a:p>
          <a:endParaRPr lang="fr-FR"/>
        </a:p>
      </dgm:t>
    </dgm:pt>
    <dgm:pt modelId="{D302C34D-C175-4A3D-9BC3-39B89657C230}" type="sibTrans" cxnId="{2BEF4F69-8A58-4DA6-BC27-2D9E35F73594}">
      <dgm:prSet/>
      <dgm:spPr/>
      <dgm:t>
        <a:bodyPr/>
        <a:lstStyle/>
        <a:p>
          <a:endParaRPr lang="fr-FR"/>
        </a:p>
      </dgm:t>
    </dgm:pt>
    <dgm:pt modelId="{E862909D-7E25-4538-9B3C-3568AA3556D7}">
      <dgm:prSet custT="1"/>
      <dgm:spPr/>
      <dgm:t>
        <a:bodyPr/>
        <a:lstStyle/>
        <a:p>
          <a:pPr rtl="0"/>
          <a:r>
            <a:rPr lang="fr-FR" sz="1400" b="1" i="0" dirty="0" smtClean="0"/>
            <a:t>Gestion de stock et livraison</a:t>
          </a:r>
          <a:r>
            <a:rPr lang="en-US" sz="2500" b="0" i="0" dirty="0" smtClean="0"/>
            <a:t>​</a:t>
          </a:r>
          <a:endParaRPr lang="fr-FR" sz="2500" dirty="0"/>
        </a:p>
      </dgm:t>
    </dgm:pt>
    <dgm:pt modelId="{DDC4B93A-E16C-4689-BF37-C1ADF0F8D528}" type="parTrans" cxnId="{6A436227-2087-4073-8AA0-74CE967A8270}">
      <dgm:prSet/>
      <dgm:spPr/>
      <dgm:t>
        <a:bodyPr/>
        <a:lstStyle/>
        <a:p>
          <a:endParaRPr lang="fr-FR"/>
        </a:p>
      </dgm:t>
    </dgm:pt>
    <dgm:pt modelId="{587E42B3-AF0F-4902-AA0F-1AF3436308E8}" type="sibTrans" cxnId="{6A436227-2087-4073-8AA0-74CE967A8270}">
      <dgm:prSet/>
      <dgm:spPr/>
      <dgm:t>
        <a:bodyPr/>
        <a:lstStyle/>
        <a:p>
          <a:endParaRPr lang="fr-FR"/>
        </a:p>
      </dgm:t>
    </dgm:pt>
    <dgm:pt modelId="{0B2A990A-F5C8-4978-A400-E52C6B7E2839}">
      <dgm:prSet/>
      <dgm:spPr/>
      <dgm:t>
        <a:bodyPr/>
        <a:lstStyle/>
        <a:p>
          <a:pPr rtl="0"/>
          <a:r>
            <a:rPr lang="fr-FR" b="0" i="0" dirty="0" smtClean="0"/>
            <a:t>Administration système</a:t>
          </a:r>
          <a:r>
            <a:rPr lang="en-US" b="0" i="0" dirty="0" smtClean="0"/>
            <a:t>​</a:t>
          </a:r>
          <a:endParaRPr lang="fr-FR" dirty="0"/>
        </a:p>
      </dgm:t>
    </dgm:pt>
    <dgm:pt modelId="{F3008062-E522-4CE5-B9E9-D9DEB0B44A3D}" type="parTrans" cxnId="{6EAA6138-6944-4728-80B0-DCF4809D3D71}">
      <dgm:prSet/>
      <dgm:spPr/>
      <dgm:t>
        <a:bodyPr/>
        <a:lstStyle/>
        <a:p>
          <a:endParaRPr lang="fr-FR"/>
        </a:p>
      </dgm:t>
    </dgm:pt>
    <dgm:pt modelId="{9A0A7F29-2A00-402B-975D-F3345F2B0FF8}" type="sibTrans" cxnId="{6EAA6138-6944-4728-80B0-DCF4809D3D71}">
      <dgm:prSet/>
      <dgm:spPr/>
      <dgm:t>
        <a:bodyPr/>
        <a:lstStyle/>
        <a:p>
          <a:endParaRPr lang="fr-FR"/>
        </a:p>
      </dgm:t>
    </dgm:pt>
    <dgm:pt modelId="{E08A3A84-5140-4EAF-9BA4-12D9E30A03B4}">
      <dgm:prSet custT="1"/>
      <dgm:spPr/>
      <dgm:t>
        <a:bodyPr/>
        <a:lstStyle/>
        <a:p>
          <a:pPr rtl="0"/>
          <a:r>
            <a:rPr lang="fr-FR" sz="1400" b="1" i="0" dirty="0" smtClean="0"/>
            <a:t>Gestion de privilège</a:t>
          </a:r>
          <a:r>
            <a:rPr lang="en-US" sz="2500" b="0" i="0" dirty="0" smtClean="0"/>
            <a:t>​</a:t>
          </a:r>
          <a:endParaRPr lang="fr-FR" sz="2500" dirty="0"/>
        </a:p>
      </dgm:t>
    </dgm:pt>
    <dgm:pt modelId="{C5AF2CF8-8A01-4D66-800A-6258AF6A77C7}" type="parTrans" cxnId="{1AAFCFC6-C280-4EA4-81AB-9BA6EA72ACF9}">
      <dgm:prSet/>
      <dgm:spPr/>
      <dgm:t>
        <a:bodyPr/>
        <a:lstStyle/>
        <a:p>
          <a:endParaRPr lang="fr-FR"/>
        </a:p>
      </dgm:t>
    </dgm:pt>
    <dgm:pt modelId="{3050E6E2-6D99-41EB-8972-35CFFFB89E96}" type="sibTrans" cxnId="{1AAFCFC6-C280-4EA4-81AB-9BA6EA72ACF9}">
      <dgm:prSet/>
      <dgm:spPr/>
      <dgm:t>
        <a:bodyPr/>
        <a:lstStyle/>
        <a:p>
          <a:endParaRPr lang="fr-FR"/>
        </a:p>
      </dgm:t>
    </dgm:pt>
    <dgm:pt modelId="{464BD5CB-A94F-49F8-A857-0C7BD7BD4DEC}" type="pres">
      <dgm:prSet presAssocID="{E871DF3F-382F-47A0-A3C8-1F82674AE7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AF5260-2A11-4E41-A32F-CA67AB0142FA}" type="pres">
      <dgm:prSet presAssocID="{3F46C8CC-CFFD-4BCE-BBCA-178FBE17C0A7}" presName="linNode" presStyleCnt="0"/>
      <dgm:spPr/>
    </dgm:pt>
    <dgm:pt modelId="{F5E1922A-E045-4827-B243-39BA050D149F}" type="pres">
      <dgm:prSet presAssocID="{3F46C8CC-CFFD-4BCE-BBCA-178FBE17C0A7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941887-0F02-4E4A-B547-57F93C2A3F7D}" type="pres">
      <dgm:prSet presAssocID="{3F46C8CC-CFFD-4BCE-BBCA-178FBE17C0A7}" presName="descendantText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10FECE-B349-4D67-881C-7D94D59F8F98}" type="pres">
      <dgm:prSet presAssocID="{CD915307-6708-408A-8C6E-70330815AFDE}" presName="sp" presStyleCnt="0"/>
      <dgm:spPr/>
    </dgm:pt>
    <dgm:pt modelId="{B92F75E6-5196-4021-AA7A-948D615DABCB}" type="pres">
      <dgm:prSet presAssocID="{4FA402B5-5C0C-4344-9CEE-378B16D8845E}" presName="linNode" presStyleCnt="0"/>
      <dgm:spPr/>
    </dgm:pt>
    <dgm:pt modelId="{A9E9EC4B-2C9B-4EB2-BF2A-FE1CC4F1D4C2}" type="pres">
      <dgm:prSet presAssocID="{4FA402B5-5C0C-4344-9CEE-378B16D8845E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A9F7-BD62-4BC6-A6B9-C1876E983F1C}" type="pres">
      <dgm:prSet presAssocID="{4FA402B5-5C0C-4344-9CEE-378B16D8845E}" presName="descendantText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040FDC-89F2-4B5D-ABFA-8548746B35D2}" type="pres">
      <dgm:prSet presAssocID="{15556D73-FCF0-43B4-94E1-D2FC5DC195A9}" presName="sp" presStyleCnt="0"/>
      <dgm:spPr/>
    </dgm:pt>
    <dgm:pt modelId="{DB130548-7A8C-4738-B9DE-D3ED9C06B981}" type="pres">
      <dgm:prSet presAssocID="{5365BB06-E29C-4B8C-AF21-45601E91D2D8}" presName="linNode" presStyleCnt="0"/>
      <dgm:spPr/>
    </dgm:pt>
    <dgm:pt modelId="{A25758B8-CE79-4EFA-9553-9F89356C9832}" type="pres">
      <dgm:prSet presAssocID="{5365BB06-E29C-4B8C-AF21-45601E91D2D8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22DD8F1-05C7-4659-94D3-76D19E129C82}" type="pres">
      <dgm:prSet presAssocID="{5365BB06-E29C-4B8C-AF21-45601E91D2D8}" presName="descendantText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DC0C31E-3C22-41CD-8608-E09565FD60D0}" type="pres">
      <dgm:prSet presAssocID="{FFE311A6-208A-4F10-87E5-45592D8F3E8B}" presName="sp" presStyleCnt="0"/>
      <dgm:spPr/>
    </dgm:pt>
    <dgm:pt modelId="{FAE87A0A-D621-4B1A-8583-CDE03DE66892}" type="pres">
      <dgm:prSet presAssocID="{4795D69A-C08F-48F7-8732-F3FB4DA5A635}" presName="linNode" presStyleCnt="0"/>
      <dgm:spPr/>
    </dgm:pt>
    <dgm:pt modelId="{6DF7A08B-313C-4F6B-8D24-814EF02C0958}" type="pres">
      <dgm:prSet presAssocID="{4795D69A-C08F-48F7-8732-F3FB4DA5A635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F6A4BD7-C94B-4C14-85F1-0B608FE4814B}" type="pres">
      <dgm:prSet presAssocID="{4795D69A-C08F-48F7-8732-F3FB4DA5A635}" presName="descendantText" presStyleLbl="alignAccFollowNode1" presStyleIdx="3" presStyleCnt="7" custLinFactNeighborX="30" custLinFactNeighborY="342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F11429-FE90-4278-ABDE-EBD3BC2F6351}" type="pres">
      <dgm:prSet presAssocID="{7B8315C7-E470-4175-A9DF-F02C6177933F}" presName="sp" presStyleCnt="0"/>
      <dgm:spPr/>
    </dgm:pt>
    <dgm:pt modelId="{9D1554DE-F9C5-4B5A-9B2F-747F34F113AC}" type="pres">
      <dgm:prSet presAssocID="{FEE0D3F4-63A8-4700-8203-847E994C9C50}" presName="linNode" presStyleCnt="0"/>
      <dgm:spPr/>
    </dgm:pt>
    <dgm:pt modelId="{E4A92DEC-B49F-4F39-ACB5-6D2C69C9ECD6}" type="pres">
      <dgm:prSet presAssocID="{FEE0D3F4-63A8-4700-8203-847E994C9C50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BE1886-5B35-4832-A2F4-6EEE8C0EA200}" type="pres">
      <dgm:prSet presAssocID="{FEE0D3F4-63A8-4700-8203-847E994C9C50}" presName="descendantText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FA9AD9E-2E93-4B31-8725-C47BFDD123DE}" type="pres">
      <dgm:prSet presAssocID="{328C2BE0-1109-4830-92F0-3F359E300DA0}" presName="sp" presStyleCnt="0"/>
      <dgm:spPr/>
    </dgm:pt>
    <dgm:pt modelId="{9685FA1B-30AB-43FB-BE77-417B3E64461B}" type="pres">
      <dgm:prSet presAssocID="{8E081CEB-80B1-4D47-A802-B9EF52A19C98}" presName="linNode" presStyleCnt="0"/>
      <dgm:spPr/>
    </dgm:pt>
    <dgm:pt modelId="{68A1C20A-902F-4841-A8A3-145C67321DE8}" type="pres">
      <dgm:prSet presAssocID="{8E081CEB-80B1-4D47-A802-B9EF52A19C98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C9D399-58CF-4A90-9517-8DE494A99331}" type="pres">
      <dgm:prSet presAssocID="{8E081CEB-80B1-4D47-A802-B9EF52A19C98}" presName="descendantText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13C374-4994-4FD1-98B5-9FA530341035}" type="pres">
      <dgm:prSet presAssocID="{D302C34D-C175-4A3D-9BC3-39B89657C230}" presName="sp" presStyleCnt="0"/>
      <dgm:spPr/>
    </dgm:pt>
    <dgm:pt modelId="{8D71E3AB-E4AF-4D68-8F89-9220F561E035}" type="pres">
      <dgm:prSet presAssocID="{0B2A990A-F5C8-4978-A400-E52C6B7E2839}" presName="linNode" presStyleCnt="0"/>
      <dgm:spPr/>
    </dgm:pt>
    <dgm:pt modelId="{B52DD00E-EC02-4F69-AB46-E5F412DF4BAF}" type="pres">
      <dgm:prSet presAssocID="{0B2A990A-F5C8-4978-A400-E52C6B7E2839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4F0E674-5DC1-4589-94CB-92B4603A9ED8}" type="pres">
      <dgm:prSet presAssocID="{0B2A990A-F5C8-4978-A400-E52C6B7E2839}" presName="descendantText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D4D3B8F-C2D1-43F3-B98E-FAB5EBAF5C27}" type="presOf" srcId="{3271F4F9-20E6-4219-8E7F-20B7D32AF6B8}" destId="{73941887-0F02-4E4A-B547-57F93C2A3F7D}" srcOrd="0" destOrd="0" presId="urn:microsoft.com/office/officeart/2005/8/layout/vList5"/>
    <dgm:cxn modelId="{E4734EAF-1F82-4FA6-9394-8B9964F3D73A}" type="presOf" srcId="{8AF95EA1-8C8C-4B1A-81EF-43FC6F566655}" destId="{AF6A4BD7-C94B-4C14-85F1-0B608FE4814B}" srcOrd="0" destOrd="0" presId="urn:microsoft.com/office/officeart/2005/8/layout/vList5"/>
    <dgm:cxn modelId="{170D3B84-7BB8-4A82-9128-E9C4F2EC4EAA}" srcId="{3F46C8CC-CFFD-4BCE-BBCA-178FBE17C0A7}" destId="{3271F4F9-20E6-4219-8E7F-20B7D32AF6B8}" srcOrd="0" destOrd="0" parTransId="{B855ACBF-CA14-45A6-97C3-4A7262662C0F}" sibTransId="{B41EBD47-F494-4C67-AD61-8B4F009CBD9A}"/>
    <dgm:cxn modelId="{CF2DA267-268A-4088-854C-29280BCC0FCC}" type="presOf" srcId="{FE991C6B-1473-494F-B92B-7356CA9030C1}" destId="{00BE1886-5B35-4832-A2F4-6EEE8C0EA200}" srcOrd="0" destOrd="0" presId="urn:microsoft.com/office/officeart/2005/8/layout/vList5"/>
    <dgm:cxn modelId="{65AC5048-6383-4A76-A5EF-85FDF2AEC82C}" type="presOf" srcId="{E634DC55-1920-4FC4-AFB0-8C0962D7CCE2}" destId="{73941887-0F02-4E4A-B547-57F93C2A3F7D}" srcOrd="0" destOrd="1" presId="urn:microsoft.com/office/officeart/2005/8/layout/vList5"/>
    <dgm:cxn modelId="{FFE068E5-F9BE-479F-8A89-3E791214E162}" type="presOf" srcId="{E01B6A3D-CB25-49E1-A914-52E201A068B7}" destId="{F22DD8F1-05C7-4659-94D3-76D19E129C82}" srcOrd="0" destOrd="0" presId="urn:microsoft.com/office/officeart/2005/8/layout/vList5"/>
    <dgm:cxn modelId="{1AAFCFC6-C280-4EA4-81AB-9BA6EA72ACF9}" srcId="{0B2A990A-F5C8-4978-A400-E52C6B7E2839}" destId="{E08A3A84-5140-4EAF-9BA4-12D9E30A03B4}" srcOrd="0" destOrd="0" parTransId="{C5AF2CF8-8A01-4D66-800A-6258AF6A77C7}" sibTransId="{3050E6E2-6D99-41EB-8972-35CFFFB89E96}"/>
    <dgm:cxn modelId="{6EAA6138-6944-4728-80B0-DCF4809D3D71}" srcId="{E871DF3F-382F-47A0-A3C8-1F82674AE7EB}" destId="{0B2A990A-F5C8-4978-A400-E52C6B7E2839}" srcOrd="6" destOrd="0" parTransId="{F3008062-E522-4CE5-B9E9-D9DEB0B44A3D}" sibTransId="{9A0A7F29-2A00-402B-975D-F3345F2B0FF8}"/>
    <dgm:cxn modelId="{197058E1-98D8-4C19-8659-20EFB831587E}" type="presOf" srcId="{0B2A990A-F5C8-4978-A400-E52C6B7E2839}" destId="{B52DD00E-EC02-4F69-AB46-E5F412DF4BAF}" srcOrd="0" destOrd="0" presId="urn:microsoft.com/office/officeart/2005/8/layout/vList5"/>
    <dgm:cxn modelId="{93192027-918D-42A0-9720-538F64FCAF40}" srcId="{E871DF3F-382F-47A0-A3C8-1F82674AE7EB}" destId="{4795D69A-C08F-48F7-8732-F3FB4DA5A635}" srcOrd="3" destOrd="0" parTransId="{C25013FA-22FF-4CAC-AC4A-34966D29CA8E}" sibTransId="{7B8315C7-E470-4175-A9DF-F02C6177933F}"/>
    <dgm:cxn modelId="{CAEA004A-940E-4B53-A533-25F704F53BD3}" srcId="{5365BB06-E29C-4B8C-AF21-45601E91D2D8}" destId="{244A1E53-0299-44D1-AE72-93DF85F4C04A}" srcOrd="1" destOrd="0" parTransId="{FF8E96DD-4C66-4473-9766-3CEB054D5E27}" sibTransId="{A18226A9-6071-4845-B66F-39796954386B}"/>
    <dgm:cxn modelId="{6A436227-2087-4073-8AA0-74CE967A8270}" srcId="{8E081CEB-80B1-4D47-A802-B9EF52A19C98}" destId="{E862909D-7E25-4538-9B3C-3568AA3556D7}" srcOrd="0" destOrd="0" parTransId="{DDC4B93A-E16C-4689-BF37-C1ADF0F8D528}" sibTransId="{587E42B3-AF0F-4902-AA0F-1AF3436308E8}"/>
    <dgm:cxn modelId="{3E445D1A-683E-4537-B28A-010350191DCE}" srcId="{FEE0D3F4-63A8-4700-8203-847E994C9C50}" destId="{FE991C6B-1473-494F-B92B-7356CA9030C1}" srcOrd="0" destOrd="0" parTransId="{0842E14A-8815-448A-9AE9-B813C93CBCDF}" sibTransId="{A9E51420-59EB-4248-AD17-BB50CDE8B24B}"/>
    <dgm:cxn modelId="{FEEC3BE1-0DDC-4C1F-BA9E-2B99119B3358}" srcId="{E871DF3F-382F-47A0-A3C8-1F82674AE7EB}" destId="{FEE0D3F4-63A8-4700-8203-847E994C9C50}" srcOrd="4" destOrd="0" parTransId="{B17168BE-402F-42BC-B4B6-7CB1802CBABC}" sibTransId="{328C2BE0-1109-4830-92F0-3F359E300DA0}"/>
    <dgm:cxn modelId="{74CB321C-BEFD-4A62-A8B5-2FEFEF6CC8AB}" type="presOf" srcId="{E08A3A84-5140-4EAF-9BA4-12D9E30A03B4}" destId="{A4F0E674-5DC1-4589-94CB-92B4603A9ED8}" srcOrd="0" destOrd="0" presId="urn:microsoft.com/office/officeart/2005/8/layout/vList5"/>
    <dgm:cxn modelId="{98FED664-9D84-4B63-9707-68522FBCFD33}" type="presOf" srcId="{4FA402B5-5C0C-4344-9CEE-378B16D8845E}" destId="{A9E9EC4B-2C9B-4EB2-BF2A-FE1CC4F1D4C2}" srcOrd="0" destOrd="0" presId="urn:microsoft.com/office/officeart/2005/8/layout/vList5"/>
    <dgm:cxn modelId="{FE5CDA36-29E5-4A22-8953-EAB4299C538D}" srcId="{E871DF3F-382F-47A0-A3C8-1F82674AE7EB}" destId="{4FA402B5-5C0C-4344-9CEE-378B16D8845E}" srcOrd="1" destOrd="0" parTransId="{F80769DC-246F-4E6E-AF50-39CA7B55ACE0}" sibTransId="{15556D73-FCF0-43B4-94E1-D2FC5DC195A9}"/>
    <dgm:cxn modelId="{5E6BBD3E-D058-461A-99BB-C38DFF8287FF}" srcId="{4FA402B5-5C0C-4344-9CEE-378B16D8845E}" destId="{BC66EF62-FBCD-4A71-BA23-601CE52D5E22}" srcOrd="0" destOrd="0" parTransId="{66BF70FD-34A4-4E89-92CD-DFD6053A34EE}" sibTransId="{405D7E94-DF3F-4DC9-8783-32BF52D649B6}"/>
    <dgm:cxn modelId="{FF2706F6-599C-44FD-939E-1720CEA5FF03}" type="presOf" srcId="{BC66EF62-FBCD-4A71-BA23-601CE52D5E22}" destId="{F39EA9F7-BD62-4BC6-A6B9-C1876E983F1C}" srcOrd="0" destOrd="0" presId="urn:microsoft.com/office/officeart/2005/8/layout/vList5"/>
    <dgm:cxn modelId="{794E8936-B1DF-4EF0-B848-7715A80FF07B}" type="presOf" srcId="{5365BB06-E29C-4B8C-AF21-45601E91D2D8}" destId="{A25758B8-CE79-4EFA-9553-9F89356C9832}" srcOrd="0" destOrd="0" presId="urn:microsoft.com/office/officeart/2005/8/layout/vList5"/>
    <dgm:cxn modelId="{A116691E-414C-4297-8779-C2B28B96C2E3}" type="presOf" srcId="{8E081CEB-80B1-4D47-A802-B9EF52A19C98}" destId="{68A1C20A-902F-4841-A8A3-145C67321DE8}" srcOrd="0" destOrd="0" presId="urn:microsoft.com/office/officeart/2005/8/layout/vList5"/>
    <dgm:cxn modelId="{70A11C53-4662-4750-884D-3C6CAB6A1D9C}" srcId="{E871DF3F-382F-47A0-A3C8-1F82674AE7EB}" destId="{3F46C8CC-CFFD-4BCE-BBCA-178FBE17C0A7}" srcOrd="0" destOrd="0" parTransId="{FF156BB2-D4E4-4C83-8C49-166573ECAA88}" sibTransId="{CD915307-6708-408A-8C6E-70330815AFDE}"/>
    <dgm:cxn modelId="{606CA844-623A-4C14-BDD2-2373241989D4}" srcId="{E871DF3F-382F-47A0-A3C8-1F82674AE7EB}" destId="{5365BB06-E29C-4B8C-AF21-45601E91D2D8}" srcOrd="2" destOrd="0" parTransId="{1E45D0E4-047E-47D2-BAE7-E6B801B6628D}" sibTransId="{FFE311A6-208A-4F10-87E5-45592D8F3E8B}"/>
    <dgm:cxn modelId="{FD1CB9FB-3383-430D-9505-833CA0E88407}" type="presOf" srcId="{244A1E53-0299-44D1-AE72-93DF85F4C04A}" destId="{F22DD8F1-05C7-4659-94D3-76D19E129C82}" srcOrd="0" destOrd="1" presId="urn:microsoft.com/office/officeart/2005/8/layout/vList5"/>
    <dgm:cxn modelId="{27C1E3FB-B70A-4909-8B1C-6A2C6A1B0196}" type="presOf" srcId="{E862909D-7E25-4538-9B3C-3568AA3556D7}" destId="{56C9D399-58CF-4A90-9517-8DE494A99331}" srcOrd="0" destOrd="0" presId="urn:microsoft.com/office/officeart/2005/8/layout/vList5"/>
    <dgm:cxn modelId="{395905A0-1713-41F4-915A-317CC120BB60}" type="presOf" srcId="{FEE0D3F4-63A8-4700-8203-847E994C9C50}" destId="{E4A92DEC-B49F-4F39-ACB5-6D2C69C9ECD6}" srcOrd="0" destOrd="0" presId="urn:microsoft.com/office/officeart/2005/8/layout/vList5"/>
    <dgm:cxn modelId="{092685DC-D4FE-4F08-86F1-71173E64480D}" type="presOf" srcId="{E871DF3F-382F-47A0-A3C8-1F82674AE7EB}" destId="{464BD5CB-A94F-49F8-A857-0C7BD7BD4DEC}" srcOrd="0" destOrd="0" presId="urn:microsoft.com/office/officeart/2005/8/layout/vList5"/>
    <dgm:cxn modelId="{1EE24943-D134-46CE-8EFD-478BC6955B70}" type="presOf" srcId="{3F46C8CC-CFFD-4BCE-BBCA-178FBE17C0A7}" destId="{F5E1922A-E045-4827-B243-39BA050D149F}" srcOrd="0" destOrd="0" presId="urn:microsoft.com/office/officeart/2005/8/layout/vList5"/>
    <dgm:cxn modelId="{41C02692-D028-4D23-85F6-83974C82CD60}" srcId="{3F46C8CC-CFFD-4BCE-BBCA-178FBE17C0A7}" destId="{E634DC55-1920-4FC4-AFB0-8C0962D7CCE2}" srcOrd="1" destOrd="0" parTransId="{FCD5EBCE-1A92-4324-886D-00FF9363B26E}" sibTransId="{839EB6E5-1FDB-446F-8DCD-B5C343981447}"/>
    <dgm:cxn modelId="{2BEF4F69-8A58-4DA6-BC27-2D9E35F73594}" srcId="{E871DF3F-382F-47A0-A3C8-1F82674AE7EB}" destId="{8E081CEB-80B1-4D47-A802-B9EF52A19C98}" srcOrd="5" destOrd="0" parTransId="{E3A58CB8-6510-4AC8-954C-7A7FD3C1737D}" sibTransId="{D302C34D-C175-4A3D-9BC3-39B89657C230}"/>
    <dgm:cxn modelId="{0163AC15-E9C7-4022-A5E2-1DCC7C9C3CE9}" srcId="{4795D69A-C08F-48F7-8732-F3FB4DA5A635}" destId="{8AF95EA1-8C8C-4B1A-81EF-43FC6F566655}" srcOrd="0" destOrd="0" parTransId="{4C340D14-8834-484F-8DF4-6C0928813F95}" sibTransId="{33688CEB-E57D-4B04-8C5F-BDDF9D2D9425}"/>
    <dgm:cxn modelId="{D1308758-C133-4F55-93D1-52AEE9E47E96}" type="presOf" srcId="{4795D69A-C08F-48F7-8732-F3FB4DA5A635}" destId="{6DF7A08B-313C-4F6B-8D24-814EF02C0958}" srcOrd="0" destOrd="0" presId="urn:microsoft.com/office/officeart/2005/8/layout/vList5"/>
    <dgm:cxn modelId="{9DC6D188-F5E3-4A5D-B6CB-27CA8E0F50BD}" srcId="{5365BB06-E29C-4B8C-AF21-45601E91D2D8}" destId="{E01B6A3D-CB25-49E1-A914-52E201A068B7}" srcOrd="0" destOrd="0" parTransId="{AFE9CDB4-AF64-4121-B67A-575C467BBCB5}" sibTransId="{72B22B1D-AA09-4886-A671-C8923237FC96}"/>
    <dgm:cxn modelId="{8C182AEB-3C94-40EE-8124-63E001587F28}" type="presParOf" srcId="{464BD5CB-A94F-49F8-A857-0C7BD7BD4DEC}" destId="{DFAF5260-2A11-4E41-A32F-CA67AB0142FA}" srcOrd="0" destOrd="0" presId="urn:microsoft.com/office/officeart/2005/8/layout/vList5"/>
    <dgm:cxn modelId="{1B186E8A-CB34-4C5B-B3DA-7288E165E44F}" type="presParOf" srcId="{DFAF5260-2A11-4E41-A32F-CA67AB0142FA}" destId="{F5E1922A-E045-4827-B243-39BA050D149F}" srcOrd="0" destOrd="0" presId="urn:microsoft.com/office/officeart/2005/8/layout/vList5"/>
    <dgm:cxn modelId="{09FA4B71-4F10-4A2C-A701-9BA21FEF867A}" type="presParOf" srcId="{DFAF5260-2A11-4E41-A32F-CA67AB0142FA}" destId="{73941887-0F02-4E4A-B547-57F93C2A3F7D}" srcOrd="1" destOrd="0" presId="urn:microsoft.com/office/officeart/2005/8/layout/vList5"/>
    <dgm:cxn modelId="{3FAFEE22-F582-498D-AD8A-B0B4CD111789}" type="presParOf" srcId="{464BD5CB-A94F-49F8-A857-0C7BD7BD4DEC}" destId="{CC10FECE-B349-4D67-881C-7D94D59F8F98}" srcOrd="1" destOrd="0" presId="urn:microsoft.com/office/officeart/2005/8/layout/vList5"/>
    <dgm:cxn modelId="{F72EFAAE-D291-43CE-8438-72A2704CDE88}" type="presParOf" srcId="{464BD5CB-A94F-49F8-A857-0C7BD7BD4DEC}" destId="{B92F75E6-5196-4021-AA7A-948D615DABCB}" srcOrd="2" destOrd="0" presId="urn:microsoft.com/office/officeart/2005/8/layout/vList5"/>
    <dgm:cxn modelId="{6E3B992F-8BC9-4FE1-AA39-D7D1B3CAB093}" type="presParOf" srcId="{B92F75E6-5196-4021-AA7A-948D615DABCB}" destId="{A9E9EC4B-2C9B-4EB2-BF2A-FE1CC4F1D4C2}" srcOrd="0" destOrd="0" presId="urn:microsoft.com/office/officeart/2005/8/layout/vList5"/>
    <dgm:cxn modelId="{324EBB59-8CC5-4262-BFA6-7C1EC1C0F4B2}" type="presParOf" srcId="{B92F75E6-5196-4021-AA7A-948D615DABCB}" destId="{F39EA9F7-BD62-4BC6-A6B9-C1876E983F1C}" srcOrd="1" destOrd="0" presId="urn:microsoft.com/office/officeart/2005/8/layout/vList5"/>
    <dgm:cxn modelId="{CD621A04-25AB-45A3-98A5-1D1510A5F370}" type="presParOf" srcId="{464BD5CB-A94F-49F8-A857-0C7BD7BD4DEC}" destId="{2D040FDC-89F2-4B5D-ABFA-8548746B35D2}" srcOrd="3" destOrd="0" presId="urn:microsoft.com/office/officeart/2005/8/layout/vList5"/>
    <dgm:cxn modelId="{68A4C2CD-0FCC-4A76-8ADE-994E3790F38D}" type="presParOf" srcId="{464BD5CB-A94F-49F8-A857-0C7BD7BD4DEC}" destId="{DB130548-7A8C-4738-B9DE-D3ED9C06B981}" srcOrd="4" destOrd="0" presId="urn:microsoft.com/office/officeart/2005/8/layout/vList5"/>
    <dgm:cxn modelId="{1AD56143-B539-459B-B29B-CB446EB5C999}" type="presParOf" srcId="{DB130548-7A8C-4738-B9DE-D3ED9C06B981}" destId="{A25758B8-CE79-4EFA-9553-9F89356C9832}" srcOrd="0" destOrd="0" presId="urn:microsoft.com/office/officeart/2005/8/layout/vList5"/>
    <dgm:cxn modelId="{83FB587D-D45F-4390-8C7C-95C24A8BC819}" type="presParOf" srcId="{DB130548-7A8C-4738-B9DE-D3ED9C06B981}" destId="{F22DD8F1-05C7-4659-94D3-76D19E129C82}" srcOrd="1" destOrd="0" presId="urn:microsoft.com/office/officeart/2005/8/layout/vList5"/>
    <dgm:cxn modelId="{DA369142-F816-441F-B3CF-467B77FEC771}" type="presParOf" srcId="{464BD5CB-A94F-49F8-A857-0C7BD7BD4DEC}" destId="{CDC0C31E-3C22-41CD-8608-E09565FD60D0}" srcOrd="5" destOrd="0" presId="urn:microsoft.com/office/officeart/2005/8/layout/vList5"/>
    <dgm:cxn modelId="{D57388AF-42E5-4FDD-853B-590692F4FE1D}" type="presParOf" srcId="{464BD5CB-A94F-49F8-A857-0C7BD7BD4DEC}" destId="{FAE87A0A-D621-4B1A-8583-CDE03DE66892}" srcOrd="6" destOrd="0" presId="urn:microsoft.com/office/officeart/2005/8/layout/vList5"/>
    <dgm:cxn modelId="{13CFF8FB-B0D5-4962-BBB9-9C1D58970D99}" type="presParOf" srcId="{FAE87A0A-D621-4B1A-8583-CDE03DE66892}" destId="{6DF7A08B-313C-4F6B-8D24-814EF02C0958}" srcOrd="0" destOrd="0" presId="urn:microsoft.com/office/officeart/2005/8/layout/vList5"/>
    <dgm:cxn modelId="{1246478F-9C25-469D-BEC9-8EC0C7A04481}" type="presParOf" srcId="{FAE87A0A-D621-4B1A-8583-CDE03DE66892}" destId="{AF6A4BD7-C94B-4C14-85F1-0B608FE4814B}" srcOrd="1" destOrd="0" presId="urn:microsoft.com/office/officeart/2005/8/layout/vList5"/>
    <dgm:cxn modelId="{A4DC5C29-135A-49FE-A385-01B6C5E3B0BC}" type="presParOf" srcId="{464BD5CB-A94F-49F8-A857-0C7BD7BD4DEC}" destId="{2DF11429-FE90-4278-ABDE-EBD3BC2F6351}" srcOrd="7" destOrd="0" presId="urn:microsoft.com/office/officeart/2005/8/layout/vList5"/>
    <dgm:cxn modelId="{58F9EB85-E235-4EC6-97BE-CE2F3D2EF95E}" type="presParOf" srcId="{464BD5CB-A94F-49F8-A857-0C7BD7BD4DEC}" destId="{9D1554DE-F9C5-4B5A-9B2F-747F34F113AC}" srcOrd="8" destOrd="0" presId="urn:microsoft.com/office/officeart/2005/8/layout/vList5"/>
    <dgm:cxn modelId="{69A7B740-263F-4EC9-81C5-24F215EBC4C8}" type="presParOf" srcId="{9D1554DE-F9C5-4B5A-9B2F-747F34F113AC}" destId="{E4A92DEC-B49F-4F39-ACB5-6D2C69C9ECD6}" srcOrd="0" destOrd="0" presId="urn:microsoft.com/office/officeart/2005/8/layout/vList5"/>
    <dgm:cxn modelId="{B543C05E-4CCA-431C-BC80-0CF0F80D1C15}" type="presParOf" srcId="{9D1554DE-F9C5-4B5A-9B2F-747F34F113AC}" destId="{00BE1886-5B35-4832-A2F4-6EEE8C0EA200}" srcOrd="1" destOrd="0" presId="urn:microsoft.com/office/officeart/2005/8/layout/vList5"/>
    <dgm:cxn modelId="{C4BB938D-FE1E-474F-B0D8-3FB663A097BC}" type="presParOf" srcId="{464BD5CB-A94F-49F8-A857-0C7BD7BD4DEC}" destId="{5FA9AD9E-2E93-4B31-8725-C47BFDD123DE}" srcOrd="9" destOrd="0" presId="urn:microsoft.com/office/officeart/2005/8/layout/vList5"/>
    <dgm:cxn modelId="{31EE2DC2-07BD-47AB-AEB2-4B5336D00E72}" type="presParOf" srcId="{464BD5CB-A94F-49F8-A857-0C7BD7BD4DEC}" destId="{9685FA1B-30AB-43FB-BE77-417B3E64461B}" srcOrd="10" destOrd="0" presId="urn:microsoft.com/office/officeart/2005/8/layout/vList5"/>
    <dgm:cxn modelId="{9DABC41F-8357-48B6-9B3A-E60FED310E7D}" type="presParOf" srcId="{9685FA1B-30AB-43FB-BE77-417B3E64461B}" destId="{68A1C20A-902F-4841-A8A3-145C67321DE8}" srcOrd="0" destOrd="0" presId="urn:microsoft.com/office/officeart/2005/8/layout/vList5"/>
    <dgm:cxn modelId="{EB7AFA02-A527-4BDD-997E-08AF3F419EE7}" type="presParOf" srcId="{9685FA1B-30AB-43FB-BE77-417B3E64461B}" destId="{56C9D399-58CF-4A90-9517-8DE494A99331}" srcOrd="1" destOrd="0" presId="urn:microsoft.com/office/officeart/2005/8/layout/vList5"/>
    <dgm:cxn modelId="{98E438C4-9D8A-456C-8EAB-6E4E28734D80}" type="presParOf" srcId="{464BD5CB-A94F-49F8-A857-0C7BD7BD4DEC}" destId="{5713C374-4994-4FD1-98B5-9FA530341035}" srcOrd="11" destOrd="0" presId="urn:microsoft.com/office/officeart/2005/8/layout/vList5"/>
    <dgm:cxn modelId="{E1F9F214-1EDE-4304-8909-09E1FAD3D2A5}" type="presParOf" srcId="{464BD5CB-A94F-49F8-A857-0C7BD7BD4DEC}" destId="{8D71E3AB-E4AF-4D68-8F89-9220F561E035}" srcOrd="12" destOrd="0" presId="urn:microsoft.com/office/officeart/2005/8/layout/vList5"/>
    <dgm:cxn modelId="{86DEB26B-9C8D-41E1-A9EC-6BF7276BD0D5}" type="presParOf" srcId="{8D71E3AB-E4AF-4D68-8F89-9220F561E035}" destId="{B52DD00E-EC02-4F69-AB46-E5F412DF4BAF}" srcOrd="0" destOrd="0" presId="urn:microsoft.com/office/officeart/2005/8/layout/vList5"/>
    <dgm:cxn modelId="{30ED9619-6ACB-429C-A931-0851415B1C64}" type="presParOf" srcId="{8D71E3AB-E4AF-4D68-8F89-9220F561E035}" destId="{A4F0E674-5DC1-4589-94CB-92B4603A9ED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CDC151-3D89-4EA6-BFCB-4F70F195040E}" type="doc">
      <dgm:prSet loTypeId="urn:microsoft.com/office/officeart/2008/layout/BendingPictureCaption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76533C3-9240-4C45-9B72-F8BB1688DE01}">
      <dgm:prSet/>
      <dgm:spPr/>
      <dgm:t>
        <a:bodyPr/>
        <a:lstStyle/>
        <a:p>
          <a:pPr rtl="0"/>
          <a:r>
            <a:rPr lang="fr-FR" b="0" i="0" smtClean="0"/>
            <a:t>Diagramme de classes</a:t>
          </a:r>
          <a:endParaRPr lang="fr-FR"/>
        </a:p>
      </dgm:t>
    </dgm:pt>
    <dgm:pt modelId="{BA9A4C0F-1A7A-4385-8F76-5905E508315B}" type="parTrans" cxnId="{163C50DE-D09B-4E53-8C06-D2654AF53969}">
      <dgm:prSet/>
      <dgm:spPr/>
      <dgm:t>
        <a:bodyPr/>
        <a:lstStyle/>
        <a:p>
          <a:endParaRPr lang="fr-FR"/>
        </a:p>
      </dgm:t>
    </dgm:pt>
    <dgm:pt modelId="{8CD09043-2A8A-407D-9C07-D9E50FF6636B}" type="sibTrans" cxnId="{163C50DE-D09B-4E53-8C06-D2654AF53969}">
      <dgm:prSet/>
      <dgm:spPr/>
      <dgm:t>
        <a:bodyPr/>
        <a:lstStyle/>
        <a:p>
          <a:endParaRPr lang="fr-FR"/>
        </a:p>
      </dgm:t>
    </dgm:pt>
    <dgm:pt modelId="{F6D06A11-9CC8-4644-8805-4E5B828D76A5}">
      <dgm:prSet/>
      <dgm:spPr/>
      <dgm:t>
        <a:bodyPr/>
        <a:lstStyle/>
        <a:p>
          <a:pPr rtl="0"/>
          <a:r>
            <a:rPr lang="fr-FR" b="0" i="0" dirty="0" smtClean="0"/>
            <a:t>Diagramme de cas d’utilisation</a:t>
          </a:r>
          <a:endParaRPr lang="fr-FR" dirty="0"/>
        </a:p>
      </dgm:t>
    </dgm:pt>
    <dgm:pt modelId="{243B4AAE-6594-4FE6-8AB9-1045A144001D}" type="parTrans" cxnId="{3ECDD315-38F7-4EBE-8BFD-20B941FCA04E}">
      <dgm:prSet/>
      <dgm:spPr/>
      <dgm:t>
        <a:bodyPr/>
        <a:lstStyle/>
        <a:p>
          <a:endParaRPr lang="fr-FR"/>
        </a:p>
      </dgm:t>
    </dgm:pt>
    <dgm:pt modelId="{4B5A21AB-CA2B-4664-B2B7-71179B69DFCB}" type="sibTrans" cxnId="{3ECDD315-38F7-4EBE-8BFD-20B941FCA04E}">
      <dgm:prSet/>
      <dgm:spPr/>
      <dgm:t>
        <a:bodyPr/>
        <a:lstStyle/>
        <a:p>
          <a:endParaRPr lang="fr-FR"/>
        </a:p>
      </dgm:t>
    </dgm:pt>
    <dgm:pt modelId="{D09C5B56-E279-4F18-BB33-58D80E95E0E5}" type="pres">
      <dgm:prSet presAssocID="{C1CDC151-3D89-4EA6-BFCB-4F70F195040E}" presName="diagram" presStyleCnt="0">
        <dgm:presLayoutVars>
          <dgm:dir/>
        </dgm:presLayoutVars>
      </dgm:prSet>
      <dgm:spPr/>
      <dgm:t>
        <a:bodyPr/>
        <a:lstStyle/>
        <a:p>
          <a:endParaRPr lang="fr-FR"/>
        </a:p>
      </dgm:t>
    </dgm:pt>
    <dgm:pt modelId="{5A2EEF24-6A26-4E1E-8EE7-F0F2C979656E}" type="pres">
      <dgm:prSet presAssocID="{876533C3-9240-4C45-9B72-F8BB1688DE01}" presName="composite" presStyleCnt="0"/>
      <dgm:spPr/>
    </dgm:pt>
    <dgm:pt modelId="{FF42C17E-FCDE-49C3-9F4F-D9997C9342B3}" type="pres">
      <dgm:prSet presAssocID="{876533C3-9240-4C45-9B72-F8BB1688DE01}" presName="Image" presStyleLbl="bgShp" presStyleIdx="0" presStyleCnt="2" custScaleX="111443" custLinFactNeighborX="5549" custLinFactNeighborY="-119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0491646B-09F7-457D-8CE0-A7F01C8BDA4A}" type="pres">
      <dgm:prSet presAssocID="{876533C3-9240-4C45-9B72-F8BB1688DE01}" presName="Parent" presStyleLbl="node0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016E10B-EA00-424D-B6DB-23CF4377BAF5}" type="pres">
      <dgm:prSet presAssocID="{8CD09043-2A8A-407D-9C07-D9E50FF6636B}" presName="sibTrans" presStyleCnt="0"/>
      <dgm:spPr/>
    </dgm:pt>
    <dgm:pt modelId="{7D550323-09AE-44A4-98C3-483826921CEF}" type="pres">
      <dgm:prSet presAssocID="{F6D06A11-9CC8-4644-8805-4E5B828D76A5}" presName="composite" presStyleCnt="0"/>
      <dgm:spPr/>
    </dgm:pt>
    <dgm:pt modelId="{30F0A4E3-4342-4098-8901-8CD8CD3A4D42}" type="pres">
      <dgm:prSet presAssocID="{F6D06A11-9CC8-4644-8805-4E5B828D76A5}" presName="Image" presStyleLbl="bgShp" presStyleIdx="1" presStyleCnt="2" custScaleX="119088" custLinFactNeighborX="-3728" custLinFactNeighborY="-175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90739D7-4C68-4042-A94F-B7F09AFA212C}" type="pres">
      <dgm:prSet presAssocID="{F6D06A11-9CC8-4644-8805-4E5B828D76A5}" presName="Parent" presStyleLbl="node0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D3D98D-D017-4239-8358-77ACD95D934D}" type="presOf" srcId="{C1CDC151-3D89-4EA6-BFCB-4F70F195040E}" destId="{D09C5B56-E279-4F18-BB33-58D80E95E0E5}" srcOrd="0" destOrd="0" presId="urn:microsoft.com/office/officeart/2008/layout/BendingPictureCaption"/>
    <dgm:cxn modelId="{24461D7E-ACDB-48F5-BD97-E468A640A339}" type="presOf" srcId="{876533C3-9240-4C45-9B72-F8BB1688DE01}" destId="{0491646B-09F7-457D-8CE0-A7F01C8BDA4A}" srcOrd="0" destOrd="0" presId="urn:microsoft.com/office/officeart/2008/layout/BendingPictureCaption"/>
    <dgm:cxn modelId="{163C50DE-D09B-4E53-8C06-D2654AF53969}" srcId="{C1CDC151-3D89-4EA6-BFCB-4F70F195040E}" destId="{876533C3-9240-4C45-9B72-F8BB1688DE01}" srcOrd="0" destOrd="0" parTransId="{BA9A4C0F-1A7A-4385-8F76-5905E508315B}" sibTransId="{8CD09043-2A8A-407D-9C07-D9E50FF6636B}"/>
    <dgm:cxn modelId="{3ECDD315-38F7-4EBE-8BFD-20B941FCA04E}" srcId="{C1CDC151-3D89-4EA6-BFCB-4F70F195040E}" destId="{F6D06A11-9CC8-4644-8805-4E5B828D76A5}" srcOrd="1" destOrd="0" parTransId="{243B4AAE-6594-4FE6-8AB9-1045A144001D}" sibTransId="{4B5A21AB-CA2B-4664-B2B7-71179B69DFCB}"/>
    <dgm:cxn modelId="{D0A689E5-1E05-4EC9-B67D-2BA22309D06C}" type="presOf" srcId="{F6D06A11-9CC8-4644-8805-4E5B828D76A5}" destId="{190739D7-4C68-4042-A94F-B7F09AFA212C}" srcOrd="0" destOrd="0" presId="urn:microsoft.com/office/officeart/2008/layout/BendingPictureCaption"/>
    <dgm:cxn modelId="{1B8F9B0B-09DF-4DE8-883D-9BFDAF16F239}" type="presParOf" srcId="{D09C5B56-E279-4F18-BB33-58D80E95E0E5}" destId="{5A2EEF24-6A26-4E1E-8EE7-F0F2C979656E}" srcOrd="0" destOrd="0" presId="urn:microsoft.com/office/officeart/2008/layout/BendingPictureCaption"/>
    <dgm:cxn modelId="{A79CA634-B66A-47CC-873E-B42163B8AB08}" type="presParOf" srcId="{5A2EEF24-6A26-4E1E-8EE7-F0F2C979656E}" destId="{FF42C17E-FCDE-49C3-9F4F-D9997C9342B3}" srcOrd="0" destOrd="0" presId="urn:microsoft.com/office/officeart/2008/layout/BendingPictureCaption"/>
    <dgm:cxn modelId="{0E653B31-2267-4632-BBC8-9A4D0C5ADC2C}" type="presParOf" srcId="{5A2EEF24-6A26-4E1E-8EE7-F0F2C979656E}" destId="{0491646B-09F7-457D-8CE0-A7F01C8BDA4A}" srcOrd="1" destOrd="0" presId="urn:microsoft.com/office/officeart/2008/layout/BendingPictureCaption"/>
    <dgm:cxn modelId="{DA711078-47E5-4EE7-AD07-857CA89D435A}" type="presParOf" srcId="{D09C5B56-E279-4F18-BB33-58D80E95E0E5}" destId="{7016E10B-EA00-424D-B6DB-23CF4377BAF5}" srcOrd="1" destOrd="0" presId="urn:microsoft.com/office/officeart/2008/layout/BendingPictureCaption"/>
    <dgm:cxn modelId="{2E6B85E8-E7C3-4447-8227-6EDFE5030EE4}" type="presParOf" srcId="{D09C5B56-E279-4F18-BB33-58D80E95E0E5}" destId="{7D550323-09AE-44A4-98C3-483826921CEF}" srcOrd="2" destOrd="0" presId="urn:microsoft.com/office/officeart/2008/layout/BendingPictureCaption"/>
    <dgm:cxn modelId="{6A6233E2-82F8-472A-983D-C77C99973DD4}" type="presParOf" srcId="{7D550323-09AE-44A4-98C3-483826921CEF}" destId="{30F0A4E3-4342-4098-8901-8CD8CD3A4D42}" srcOrd="0" destOrd="0" presId="urn:microsoft.com/office/officeart/2008/layout/BendingPictureCaption"/>
    <dgm:cxn modelId="{054C1727-254C-4829-97AA-AF7DF3ADA03C}" type="presParOf" srcId="{7D550323-09AE-44A4-98C3-483826921CEF}" destId="{190739D7-4C68-4042-A94F-B7F09AFA212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C18EEB-17C5-4270-B69C-819B3B537F4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C35478-F86D-448D-811C-DE63DBF5F391}">
      <dgm:prSet/>
      <dgm:spPr/>
      <dgm:t>
        <a:bodyPr/>
        <a:lstStyle/>
        <a:p>
          <a:pPr rtl="0"/>
          <a:r>
            <a:rPr lang="fr-FR" b="0" i="0" dirty="0" smtClean="0"/>
            <a:t>Méthode push :</a:t>
          </a:r>
          <a:endParaRPr lang="fr-FR" dirty="0"/>
        </a:p>
      </dgm:t>
    </dgm:pt>
    <dgm:pt modelId="{2D2FBE93-0478-4217-AB65-B3B020C4CB1F}" type="parTrans" cxnId="{DB732566-EAE4-4347-A388-30E1C3A735F7}">
      <dgm:prSet/>
      <dgm:spPr/>
      <dgm:t>
        <a:bodyPr/>
        <a:lstStyle/>
        <a:p>
          <a:endParaRPr lang="fr-FR"/>
        </a:p>
      </dgm:t>
    </dgm:pt>
    <dgm:pt modelId="{2E87F5A1-7724-4331-9883-9CC5B867E95F}" type="sibTrans" cxnId="{DB732566-EAE4-4347-A388-30E1C3A735F7}">
      <dgm:prSet/>
      <dgm:spPr/>
      <dgm:t>
        <a:bodyPr/>
        <a:lstStyle/>
        <a:p>
          <a:endParaRPr lang="fr-FR"/>
        </a:p>
      </dgm:t>
    </dgm:pt>
    <dgm:pt modelId="{E04502FE-4E3E-4646-A985-70ABEA49610B}">
      <dgm:prSet/>
      <dgm:spPr/>
      <dgm:t>
        <a:bodyPr/>
        <a:lstStyle/>
        <a:p>
          <a:pPr rtl="0"/>
          <a:r>
            <a:rPr lang="fr-FR" b="0" i="0" dirty="0" smtClean="0"/>
            <a:t>L’information vient à l’utilisateur.</a:t>
          </a:r>
          <a:endParaRPr lang="fr-FR" dirty="0"/>
        </a:p>
      </dgm:t>
    </dgm:pt>
    <dgm:pt modelId="{BBE90119-11D1-4DFA-B1EA-C546D1A8575D}" type="parTrans" cxnId="{A22CB47E-A6E4-4D8C-B2F9-D28371A2DDB5}">
      <dgm:prSet/>
      <dgm:spPr/>
      <dgm:t>
        <a:bodyPr/>
        <a:lstStyle/>
        <a:p>
          <a:endParaRPr lang="fr-FR"/>
        </a:p>
      </dgm:t>
    </dgm:pt>
    <dgm:pt modelId="{9D1A7870-59BA-41A4-9038-80E834D02547}" type="sibTrans" cxnId="{A22CB47E-A6E4-4D8C-B2F9-D28371A2DDB5}">
      <dgm:prSet/>
      <dgm:spPr/>
      <dgm:t>
        <a:bodyPr/>
        <a:lstStyle/>
        <a:p>
          <a:endParaRPr lang="fr-FR"/>
        </a:p>
      </dgm:t>
    </dgm:pt>
    <dgm:pt modelId="{C62021C3-76F3-420A-BA96-8AEA712DDAA1}">
      <dgm:prSet/>
      <dgm:spPr/>
      <dgm:t>
        <a:bodyPr/>
        <a:lstStyle/>
        <a:p>
          <a:pPr rtl="0"/>
          <a:r>
            <a:rPr lang="fr-FR" b="0" i="0" dirty="0" smtClean="0"/>
            <a:t>Google </a:t>
          </a:r>
          <a:r>
            <a:rPr lang="fr-FR" b="0" i="0" dirty="0" err="1" smtClean="0"/>
            <a:t>alerts</a:t>
          </a:r>
          <a:endParaRPr lang="fr-FR" dirty="0"/>
        </a:p>
      </dgm:t>
    </dgm:pt>
    <dgm:pt modelId="{D13F8CA8-876C-40D7-ADED-2440003FBEED}" type="parTrans" cxnId="{D87B5A43-39F9-405A-935C-E12F2AD29C9F}">
      <dgm:prSet/>
      <dgm:spPr/>
      <dgm:t>
        <a:bodyPr/>
        <a:lstStyle/>
        <a:p>
          <a:endParaRPr lang="fr-FR"/>
        </a:p>
      </dgm:t>
    </dgm:pt>
    <dgm:pt modelId="{427A72C7-D410-49BF-AEAA-5360858C0D7E}" type="sibTrans" cxnId="{D87B5A43-39F9-405A-935C-E12F2AD29C9F}">
      <dgm:prSet/>
      <dgm:spPr/>
      <dgm:t>
        <a:bodyPr/>
        <a:lstStyle/>
        <a:p>
          <a:endParaRPr lang="fr-FR"/>
        </a:p>
      </dgm:t>
    </dgm:pt>
    <dgm:pt modelId="{21A02158-F144-49FC-BF3D-BC687344CF56}">
      <dgm:prSet/>
      <dgm:spPr/>
      <dgm:t>
        <a:bodyPr/>
        <a:lstStyle/>
        <a:p>
          <a:pPr rtl="0"/>
          <a:r>
            <a:rPr lang="fr-FR" b="0" i="0" dirty="0" smtClean="0"/>
            <a:t>Flux RSS</a:t>
          </a:r>
          <a:endParaRPr lang="fr-FR" dirty="0"/>
        </a:p>
      </dgm:t>
    </dgm:pt>
    <dgm:pt modelId="{3400FB07-63AD-438F-89C9-5AD42BE63092}" type="parTrans" cxnId="{B48CCDF0-01CE-49EF-85F0-267B6BA40C6C}">
      <dgm:prSet/>
      <dgm:spPr/>
      <dgm:t>
        <a:bodyPr/>
        <a:lstStyle/>
        <a:p>
          <a:endParaRPr lang="fr-FR"/>
        </a:p>
      </dgm:t>
    </dgm:pt>
    <dgm:pt modelId="{8B23895B-41E7-4ABF-82B3-C7A9226E50B4}" type="sibTrans" cxnId="{B48CCDF0-01CE-49EF-85F0-267B6BA40C6C}">
      <dgm:prSet/>
      <dgm:spPr/>
      <dgm:t>
        <a:bodyPr/>
        <a:lstStyle/>
        <a:p>
          <a:endParaRPr lang="fr-FR"/>
        </a:p>
      </dgm:t>
    </dgm:pt>
    <dgm:pt modelId="{06C129DD-07FB-4392-9F2C-51360B96EE1F}">
      <dgm:prSet/>
      <dgm:spPr/>
      <dgm:t>
        <a:bodyPr/>
        <a:lstStyle/>
        <a:p>
          <a:pPr rtl="0"/>
          <a:r>
            <a:rPr lang="fr-FR" b="0" i="0" dirty="0" smtClean="0"/>
            <a:t>Newsletters</a:t>
          </a:r>
          <a:endParaRPr lang="fr-FR" dirty="0"/>
        </a:p>
      </dgm:t>
    </dgm:pt>
    <dgm:pt modelId="{6863A9FA-F659-41B9-856B-0BA9EEB995AF}" type="parTrans" cxnId="{5CFDF159-D158-464E-A01C-C3C3C9F9D0CA}">
      <dgm:prSet/>
      <dgm:spPr/>
      <dgm:t>
        <a:bodyPr/>
        <a:lstStyle/>
        <a:p>
          <a:endParaRPr lang="fr-FR"/>
        </a:p>
      </dgm:t>
    </dgm:pt>
    <dgm:pt modelId="{4D96B948-BF6B-4C27-B144-4C3245B67629}" type="sibTrans" cxnId="{5CFDF159-D158-464E-A01C-C3C3C9F9D0CA}">
      <dgm:prSet/>
      <dgm:spPr/>
      <dgm:t>
        <a:bodyPr/>
        <a:lstStyle/>
        <a:p>
          <a:endParaRPr lang="fr-FR"/>
        </a:p>
      </dgm:t>
    </dgm:pt>
    <dgm:pt modelId="{E8447C6D-5E03-44D3-8DFD-26AF0CA027C6}">
      <dgm:prSet/>
      <dgm:spPr/>
      <dgm:t>
        <a:bodyPr/>
        <a:lstStyle/>
        <a:p>
          <a:pPr rtl="0"/>
          <a:r>
            <a:rPr lang="fr-FR" b="0" i="0" dirty="0" smtClean="0"/>
            <a:t>Méthode pull :</a:t>
          </a:r>
          <a:endParaRPr lang="fr-FR" dirty="0"/>
        </a:p>
      </dgm:t>
    </dgm:pt>
    <dgm:pt modelId="{11B4C62E-C9CC-4A80-9889-0E3095A2D397}" type="parTrans" cxnId="{4EFBE15E-2902-418D-B373-A9CEFDA0CE01}">
      <dgm:prSet/>
      <dgm:spPr/>
      <dgm:t>
        <a:bodyPr/>
        <a:lstStyle/>
        <a:p>
          <a:endParaRPr lang="fr-FR"/>
        </a:p>
      </dgm:t>
    </dgm:pt>
    <dgm:pt modelId="{61B49A86-28E1-413B-A252-88BC65A45578}" type="sibTrans" cxnId="{4EFBE15E-2902-418D-B373-A9CEFDA0CE01}">
      <dgm:prSet/>
      <dgm:spPr/>
      <dgm:t>
        <a:bodyPr/>
        <a:lstStyle/>
        <a:p>
          <a:endParaRPr lang="fr-FR"/>
        </a:p>
      </dgm:t>
    </dgm:pt>
    <dgm:pt modelId="{0A1233D9-01D3-4770-BDB6-3C035E5DB65C}">
      <dgm:prSet/>
      <dgm:spPr/>
      <dgm:t>
        <a:bodyPr/>
        <a:lstStyle/>
        <a:p>
          <a:pPr rtl="0"/>
          <a:r>
            <a:rPr lang="fr-FR" b="0" i="0" smtClean="0"/>
            <a:t>L’utilisateur va vers l’information.</a:t>
          </a:r>
          <a:endParaRPr lang="fr-FR"/>
        </a:p>
      </dgm:t>
    </dgm:pt>
    <dgm:pt modelId="{8E433368-B4CB-4F0A-A396-5B408C6FC5A2}" type="parTrans" cxnId="{92162A46-3EED-4462-A408-FD94F66F55E2}">
      <dgm:prSet/>
      <dgm:spPr/>
      <dgm:t>
        <a:bodyPr/>
        <a:lstStyle/>
        <a:p>
          <a:endParaRPr lang="fr-FR"/>
        </a:p>
      </dgm:t>
    </dgm:pt>
    <dgm:pt modelId="{CCA738A4-AA1A-4F8F-A5AC-275C7B217DC0}" type="sibTrans" cxnId="{92162A46-3EED-4462-A408-FD94F66F55E2}">
      <dgm:prSet/>
      <dgm:spPr/>
      <dgm:t>
        <a:bodyPr/>
        <a:lstStyle/>
        <a:p>
          <a:endParaRPr lang="fr-FR"/>
        </a:p>
      </dgm:t>
    </dgm:pt>
    <dgm:pt modelId="{9F761D8D-B3F9-4BB3-8E98-5B9B9FC759C0}">
      <dgm:prSet/>
      <dgm:spPr/>
      <dgm:t>
        <a:bodyPr/>
        <a:lstStyle/>
        <a:p>
          <a:pPr rtl="0"/>
          <a:r>
            <a:rPr lang="fr-FR" b="0" i="0" smtClean="0"/>
            <a:t>Recherche sur le navigateur.</a:t>
          </a:r>
          <a:endParaRPr lang="fr-FR"/>
        </a:p>
      </dgm:t>
    </dgm:pt>
    <dgm:pt modelId="{FC21D1EE-51C7-4D40-B737-BBADE4ADFC4C}" type="parTrans" cxnId="{F2EFF969-FFDB-4956-A188-F04E3FBE68FD}">
      <dgm:prSet/>
      <dgm:spPr/>
      <dgm:t>
        <a:bodyPr/>
        <a:lstStyle/>
        <a:p>
          <a:endParaRPr lang="fr-FR"/>
        </a:p>
      </dgm:t>
    </dgm:pt>
    <dgm:pt modelId="{30E2A79B-085E-4877-904D-1952A4B2B91A}" type="sibTrans" cxnId="{F2EFF969-FFDB-4956-A188-F04E3FBE68FD}">
      <dgm:prSet/>
      <dgm:spPr/>
      <dgm:t>
        <a:bodyPr/>
        <a:lstStyle/>
        <a:p>
          <a:endParaRPr lang="fr-FR"/>
        </a:p>
      </dgm:t>
    </dgm:pt>
    <dgm:pt modelId="{D2BAEF84-5776-4178-B811-2567D4565ACA}" type="pres">
      <dgm:prSet presAssocID="{49C18EEB-17C5-4270-B69C-819B3B537F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E1CF766-9C62-4D0C-80D3-71C0FD2CF362}" type="pres">
      <dgm:prSet presAssocID="{06C35478-F86D-448D-811C-DE63DBF5F391}" presName="linNode" presStyleCnt="0"/>
      <dgm:spPr/>
    </dgm:pt>
    <dgm:pt modelId="{C185ED39-F6A3-4C77-8E38-7E9433518873}" type="pres">
      <dgm:prSet presAssocID="{06C35478-F86D-448D-811C-DE63DBF5F391}" presName="parentText" presStyleLbl="node1" presStyleIdx="0" presStyleCnt="2" custScaleY="7889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B3455A2-75CA-40E3-A445-D29C5ECBC1ED}" type="pres">
      <dgm:prSet presAssocID="{06C35478-F86D-448D-811C-DE63DBF5F391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170058-9C8D-4E12-BB27-6745D58B850A}" type="pres">
      <dgm:prSet presAssocID="{2E87F5A1-7724-4331-9883-9CC5B867E95F}" presName="sp" presStyleCnt="0"/>
      <dgm:spPr/>
    </dgm:pt>
    <dgm:pt modelId="{93521369-6DCA-4B34-9426-E6FCE34871F8}" type="pres">
      <dgm:prSet presAssocID="{E8447C6D-5E03-44D3-8DFD-26AF0CA027C6}" presName="linNode" presStyleCnt="0"/>
      <dgm:spPr/>
    </dgm:pt>
    <dgm:pt modelId="{ECFB55E5-7AAE-4E82-8C9B-F092344F4482}" type="pres">
      <dgm:prSet presAssocID="{E8447C6D-5E03-44D3-8DFD-26AF0CA027C6}" presName="parentText" presStyleLbl="node1" presStyleIdx="1" presStyleCnt="2" custScaleY="79748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40B07C-CE2E-4C9C-B7A2-AA44FD2EA0A6}" type="pres">
      <dgm:prSet presAssocID="{E8447C6D-5E03-44D3-8DFD-26AF0CA027C6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2EFF969-FFDB-4956-A188-F04E3FBE68FD}" srcId="{0A1233D9-01D3-4770-BDB6-3C035E5DB65C}" destId="{9F761D8D-B3F9-4BB3-8E98-5B9B9FC759C0}" srcOrd="0" destOrd="0" parTransId="{FC21D1EE-51C7-4D40-B737-BBADE4ADFC4C}" sibTransId="{30E2A79B-085E-4877-904D-1952A4B2B91A}"/>
    <dgm:cxn modelId="{A227F4DA-EA51-468C-B622-E4A9A98D780E}" type="presOf" srcId="{06C129DD-07FB-4392-9F2C-51360B96EE1F}" destId="{EB3455A2-75CA-40E3-A445-D29C5ECBC1ED}" srcOrd="0" destOrd="3" presId="urn:microsoft.com/office/officeart/2005/8/layout/vList5"/>
    <dgm:cxn modelId="{5CFDF159-D158-464E-A01C-C3C3C9F9D0CA}" srcId="{E04502FE-4E3E-4646-A985-70ABEA49610B}" destId="{06C129DD-07FB-4392-9F2C-51360B96EE1F}" srcOrd="2" destOrd="0" parTransId="{6863A9FA-F659-41B9-856B-0BA9EEB995AF}" sibTransId="{4D96B948-BF6B-4C27-B144-4C3245B67629}"/>
    <dgm:cxn modelId="{A20540AF-A402-4070-B0BF-ABD2D400CA32}" type="presOf" srcId="{E04502FE-4E3E-4646-A985-70ABEA49610B}" destId="{EB3455A2-75CA-40E3-A445-D29C5ECBC1ED}" srcOrd="0" destOrd="0" presId="urn:microsoft.com/office/officeart/2005/8/layout/vList5"/>
    <dgm:cxn modelId="{10FB8DF1-F073-43A8-9227-9022286AEDF4}" type="presOf" srcId="{49C18EEB-17C5-4270-B69C-819B3B537F44}" destId="{D2BAEF84-5776-4178-B811-2567D4565ACA}" srcOrd="0" destOrd="0" presId="urn:microsoft.com/office/officeart/2005/8/layout/vList5"/>
    <dgm:cxn modelId="{4B1833F0-0542-42F0-BA57-2722EB4E6B91}" type="presOf" srcId="{C62021C3-76F3-420A-BA96-8AEA712DDAA1}" destId="{EB3455A2-75CA-40E3-A445-D29C5ECBC1ED}" srcOrd="0" destOrd="1" presId="urn:microsoft.com/office/officeart/2005/8/layout/vList5"/>
    <dgm:cxn modelId="{A22CB47E-A6E4-4D8C-B2F9-D28371A2DDB5}" srcId="{06C35478-F86D-448D-811C-DE63DBF5F391}" destId="{E04502FE-4E3E-4646-A985-70ABEA49610B}" srcOrd="0" destOrd="0" parTransId="{BBE90119-11D1-4DFA-B1EA-C546D1A8575D}" sibTransId="{9D1A7870-59BA-41A4-9038-80E834D02547}"/>
    <dgm:cxn modelId="{4EFBE15E-2902-418D-B373-A9CEFDA0CE01}" srcId="{49C18EEB-17C5-4270-B69C-819B3B537F44}" destId="{E8447C6D-5E03-44D3-8DFD-26AF0CA027C6}" srcOrd="1" destOrd="0" parTransId="{11B4C62E-C9CC-4A80-9889-0E3095A2D397}" sibTransId="{61B49A86-28E1-413B-A252-88BC65A45578}"/>
    <dgm:cxn modelId="{92162A46-3EED-4462-A408-FD94F66F55E2}" srcId="{E8447C6D-5E03-44D3-8DFD-26AF0CA027C6}" destId="{0A1233D9-01D3-4770-BDB6-3C035E5DB65C}" srcOrd="0" destOrd="0" parTransId="{8E433368-B4CB-4F0A-A396-5B408C6FC5A2}" sibTransId="{CCA738A4-AA1A-4F8F-A5AC-275C7B217DC0}"/>
    <dgm:cxn modelId="{B48CCDF0-01CE-49EF-85F0-267B6BA40C6C}" srcId="{E04502FE-4E3E-4646-A985-70ABEA49610B}" destId="{21A02158-F144-49FC-BF3D-BC687344CF56}" srcOrd="1" destOrd="0" parTransId="{3400FB07-63AD-438F-89C9-5AD42BE63092}" sibTransId="{8B23895B-41E7-4ABF-82B3-C7A9226E50B4}"/>
    <dgm:cxn modelId="{DB732566-EAE4-4347-A388-30E1C3A735F7}" srcId="{49C18EEB-17C5-4270-B69C-819B3B537F44}" destId="{06C35478-F86D-448D-811C-DE63DBF5F391}" srcOrd="0" destOrd="0" parTransId="{2D2FBE93-0478-4217-AB65-B3B020C4CB1F}" sibTransId="{2E87F5A1-7724-4331-9883-9CC5B867E95F}"/>
    <dgm:cxn modelId="{D87B5A43-39F9-405A-935C-E12F2AD29C9F}" srcId="{E04502FE-4E3E-4646-A985-70ABEA49610B}" destId="{C62021C3-76F3-420A-BA96-8AEA712DDAA1}" srcOrd="0" destOrd="0" parTransId="{D13F8CA8-876C-40D7-ADED-2440003FBEED}" sibTransId="{427A72C7-D410-49BF-AEAA-5360858C0D7E}"/>
    <dgm:cxn modelId="{78EE088B-E006-46FD-BC8D-0D6A7F3118F4}" type="presOf" srcId="{21A02158-F144-49FC-BF3D-BC687344CF56}" destId="{EB3455A2-75CA-40E3-A445-D29C5ECBC1ED}" srcOrd="0" destOrd="2" presId="urn:microsoft.com/office/officeart/2005/8/layout/vList5"/>
    <dgm:cxn modelId="{FC52CF45-15AE-455B-8E78-7D4D69779E9D}" type="presOf" srcId="{9F761D8D-B3F9-4BB3-8E98-5B9B9FC759C0}" destId="{F640B07C-CE2E-4C9C-B7A2-AA44FD2EA0A6}" srcOrd="0" destOrd="1" presId="urn:microsoft.com/office/officeart/2005/8/layout/vList5"/>
    <dgm:cxn modelId="{A6D6315C-ACB4-4BAE-967F-F39D86DC4E89}" type="presOf" srcId="{E8447C6D-5E03-44D3-8DFD-26AF0CA027C6}" destId="{ECFB55E5-7AAE-4E82-8C9B-F092344F4482}" srcOrd="0" destOrd="0" presId="urn:microsoft.com/office/officeart/2005/8/layout/vList5"/>
    <dgm:cxn modelId="{26FF74C9-B50B-4711-8929-502F94308449}" type="presOf" srcId="{0A1233D9-01D3-4770-BDB6-3C035E5DB65C}" destId="{F640B07C-CE2E-4C9C-B7A2-AA44FD2EA0A6}" srcOrd="0" destOrd="0" presId="urn:microsoft.com/office/officeart/2005/8/layout/vList5"/>
    <dgm:cxn modelId="{D3E655CD-C190-4C61-B1A9-385F700DF6D1}" type="presOf" srcId="{06C35478-F86D-448D-811C-DE63DBF5F391}" destId="{C185ED39-F6A3-4C77-8E38-7E9433518873}" srcOrd="0" destOrd="0" presId="urn:microsoft.com/office/officeart/2005/8/layout/vList5"/>
    <dgm:cxn modelId="{3771A241-0514-4688-BE8F-3D87222B4C28}" type="presParOf" srcId="{D2BAEF84-5776-4178-B811-2567D4565ACA}" destId="{CE1CF766-9C62-4D0C-80D3-71C0FD2CF362}" srcOrd="0" destOrd="0" presId="urn:microsoft.com/office/officeart/2005/8/layout/vList5"/>
    <dgm:cxn modelId="{727D88BB-48CC-428E-9141-CFD8763B3075}" type="presParOf" srcId="{CE1CF766-9C62-4D0C-80D3-71C0FD2CF362}" destId="{C185ED39-F6A3-4C77-8E38-7E9433518873}" srcOrd="0" destOrd="0" presId="urn:microsoft.com/office/officeart/2005/8/layout/vList5"/>
    <dgm:cxn modelId="{77FFFC87-AD8F-431D-A937-38BB21DEB9BF}" type="presParOf" srcId="{CE1CF766-9C62-4D0C-80D3-71C0FD2CF362}" destId="{EB3455A2-75CA-40E3-A445-D29C5ECBC1ED}" srcOrd="1" destOrd="0" presId="urn:microsoft.com/office/officeart/2005/8/layout/vList5"/>
    <dgm:cxn modelId="{41656DBD-F9BC-4FB6-BC52-3CB8C0E91396}" type="presParOf" srcId="{D2BAEF84-5776-4178-B811-2567D4565ACA}" destId="{BB170058-9C8D-4E12-BB27-6745D58B850A}" srcOrd="1" destOrd="0" presId="urn:microsoft.com/office/officeart/2005/8/layout/vList5"/>
    <dgm:cxn modelId="{493E437B-C9D7-4696-A731-E253A4B86BCC}" type="presParOf" srcId="{D2BAEF84-5776-4178-B811-2567D4565ACA}" destId="{93521369-6DCA-4B34-9426-E6FCE34871F8}" srcOrd="2" destOrd="0" presId="urn:microsoft.com/office/officeart/2005/8/layout/vList5"/>
    <dgm:cxn modelId="{27478EC5-845C-4E33-8457-83043BB74E62}" type="presParOf" srcId="{93521369-6DCA-4B34-9426-E6FCE34871F8}" destId="{ECFB55E5-7AAE-4E82-8C9B-F092344F4482}" srcOrd="0" destOrd="0" presId="urn:microsoft.com/office/officeart/2005/8/layout/vList5"/>
    <dgm:cxn modelId="{67140FA9-6B1D-4EBC-AC62-82816CE18C62}" type="presParOf" srcId="{93521369-6DCA-4B34-9426-E6FCE34871F8}" destId="{F640B07C-CE2E-4C9C-B7A2-AA44FD2EA0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B933F95-7ECF-4E5A-8ED6-D49C338DF46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8F110C1-6B4F-4C21-844F-3DF94CC9BCEF}">
      <dgm:prSet custT="1"/>
      <dgm:spPr/>
      <dgm:t>
        <a:bodyPr/>
        <a:lstStyle/>
        <a:p>
          <a:pPr rtl="0"/>
          <a:r>
            <a:rPr lang="fr-FR" sz="2000" b="0" i="0" dirty="0" smtClean="0"/>
            <a:t>Exemples </a:t>
          </a:r>
          <a:r>
            <a:rPr lang="fr-FR" sz="2000" b="0" i="0" dirty="0" smtClean="0"/>
            <a:t>de veille méthode PUSH:</a:t>
          </a:r>
          <a:endParaRPr lang="fr-FR" sz="2000" dirty="0"/>
        </a:p>
      </dgm:t>
    </dgm:pt>
    <dgm:pt modelId="{3323E789-92DF-4343-B008-5EC7EB8A701E}" type="parTrans" cxnId="{62B04E10-B1EA-4A61-8C96-BE64F4BB8E28}">
      <dgm:prSet/>
      <dgm:spPr/>
      <dgm:t>
        <a:bodyPr/>
        <a:lstStyle/>
        <a:p>
          <a:endParaRPr lang="fr-FR"/>
        </a:p>
      </dgm:t>
    </dgm:pt>
    <dgm:pt modelId="{B18F3659-EB90-48E3-B234-A2995F7E2524}" type="sibTrans" cxnId="{62B04E10-B1EA-4A61-8C96-BE64F4BB8E28}">
      <dgm:prSet/>
      <dgm:spPr/>
      <dgm:t>
        <a:bodyPr/>
        <a:lstStyle/>
        <a:p>
          <a:endParaRPr lang="fr-FR"/>
        </a:p>
      </dgm:t>
    </dgm:pt>
    <dgm:pt modelId="{9F20695C-A197-4DEC-88DC-3C56FB5173C3}" type="pres">
      <dgm:prSet presAssocID="{8B933F95-7ECF-4E5A-8ED6-D49C338DF46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B72FCD5-EAD9-4C16-9B8E-DD4829E608DB}" type="pres">
      <dgm:prSet presAssocID="{B8F110C1-6B4F-4C21-844F-3DF94CC9BCEF}" presName="composite" presStyleCnt="0"/>
      <dgm:spPr/>
    </dgm:pt>
    <dgm:pt modelId="{7E54F668-8A73-4F4B-8AF6-4E8BAD7D7930}" type="pres">
      <dgm:prSet presAssocID="{B8F110C1-6B4F-4C21-844F-3DF94CC9BCEF}" presName="parTx" presStyleLbl="alignNode1" presStyleIdx="0" presStyleCnt="1" custScaleY="100000" custLinFactNeighborX="0" custLinFactNeighborY="3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BBD7C5-4BB9-4AED-AD42-6A9D27409CA8}" type="pres">
      <dgm:prSet presAssocID="{B8F110C1-6B4F-4C21-844F-3DF94CC9BCEF}" presName="desTx" presStyleLbl="alignAccFollowNode1" presStyleIdx="0" presStyleCnt="1" custLinFactNeighborX="10" custLinFactNeighborY="-10951">
        <dgm:presLayoutVars>
          <dgm:bulletEnabled val="1"/>
        </dgm:presLayoutVars>
      </dgm:prSet>
      <dgm:spPr/>
    </dgm:pt>
  </dgm:ptLst>
  <dgm:cxnLst>
    <dgm:cxn modelId="{62B04E10-B1EA-4A61-8C96-BE64F4BB8E28}" srcId="{8B933F95-7ECF-4E5A-8ED6-D49C338DF468}" destId="{B8F110C1-6B4F-4C21-844F-3DF94CC9BCEF}" srcOrd="0" destOrd="0" parTransId="{3323E789-92DF-4343-B008-5EC7EB8A701E}" sibTransId="{B18F3659-EB90-48E3-B234-A2995F7E2524}"/>
    <dgm:cxn modelId="{EEB71ED9-A133-492B-91C5-0B2DFE92B975}" type="presOf" srcId="{8B933F95-7ECF-4E5A-8ED6-D49C338DF468}" destId="{9F20695C-A197-4DEC-88DC-3C56FB5173C3}" srcOrd="0" destOrd="0" presId="urn:microsoft.com/office/officeart/2005/8/layout/hList1"/>
    <dgm:cxn modelId="{65DC0607-988A-4B02-9557-A5E3B955B9F0}" type="presOf" srcId="{B8F110C1-6B4F-4C21-844F-3DF94CC9BCEF}" destId="{7E54F668-8A73-4F4B-8AF6-4E8BAD7D7930}" srcOrd="0" destOrd="0" presId="urn:microsoft.com/office/officeart/2005/8/layout/hList1"/>
    <dgm:cxn modelId="{21DF3124-6A5D-4810-A462-51DC05AFD2E3}" type="presParOf" srcId="{9F20695C-A197-4DEC-88DC-3C56FB5173C3}" destId="{4B72FCD5-EAD9-4C16-9B8E-DD4829E608DB}" srcOrd="0" destOrd="0" presId="urn:microsoft.com/office/officeart/2005/8/layout/hList1"/>
    <dgm:cxn modelId="{AEAC22D4-095E-403B-B54B-B33325FE47E9}" type="presParOf" srcId="{4B72FCD5-EAD9-4C16-9B8E-DD4829E608DB}" destId="{7E54F668-8A73-4F4B-8AF6-4E8BAD7D7930}" srcOrd="0" destOrd="0" presId="urn:microsoft.com/office/officeart/2005/8/layout/hList1"/>
    <dgm:cxn modelId="{DE7E14D5-C506-4720-9441-16A759365B78}" type="presParOf" srcId="{4B72FCD5-EAD9-4C16-9B8E-DD4829E608DB}" destId="{24BBD7C5-4BB9-4AED-AD42-6A9D27409C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B49041-6B1A-49B3-9E65-8EA674149F0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5A617E0-857F-4A44-BB59-DDE519D4C0A6}">
      <dgm:prSet/>
      <dgm:spPr/>
      <dgm:t>
        <a:bodyPr/>
        <a:lstStyle/>
        <a:p>
          <a:pPr rtl="0"/>
          <a:r>
            <a:rPr lang="fr-FR" b="0" i="0" dirty="0" smtClean="0"/>
            <a:t>Gestion de projet et planification du cout projet.</a:t>
          </a:r>
          <a:endParaRPr lang="fr-FR" dirty="0"/>
        </a:p>
      </dgm:t>
    </dgm:pt>
    <dgm:pt modelId="{3020F2D2-7FF3-45D2-9A76-18426C17B271}" type="parTrans" cxnId="{DBC4CBD3-43F5-457F-BCD2-1776A50CDEB9}">
      <dgm:prSet/>
      <dgm:spPr/>
      <dgm:t>
        <a:bodyPr/>
        <a:lstStyle/>
        <a:p>
          <a:endParaRPr lang="fr-FR"/>
        </a:p>
      </dgm:t>
    </dgm:pt>
    <dgm:pt modelId="{D8916BAF-8C6C-4A90-8D40-425DFB95EEBD}" type="sibTrans" cxnId="{DBC4CBD3-43F5-457F-BCD2-1776A50CDEB9}">
      <dgm:prSet/>
      <dgm:spPr/>
      <dgm:t>
        <a:bodyPr/>
        <a:lstStyle/>
        <a:p>
          <a:endParaRPr lang="fr-FR"/>
        </a:p>
      </dgm:t>
    </dgm:pt>
    <dgm:pt modelId="{6E9508D2-8D8A-4BCB-A59A-5ACDAA41D43F}" type="pres">
      <dgm:prSet presAssocID="{07B49041-6B1A-49B3-9E65-8EA674149F0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7C81334-DC95-42AC-8078-ADAD16572F8F}" type="pres">
      <dgm:prSet presAssocID="{55A617E0-857F-4A44-BB59-DDE519D4C0A6}" presName="parentLin" presStyleCnt="0"/>
      <dgm:spPr/>
    </dgm:pt>
    <dgm:pt modelId="{07A34899-B01F-406D-9E6A-4349E2EF2FE4}" type="pres">
      <dgm:prSet presAssocID="{55A617E0-857F-4A44-BB59-DDE519D4C0A6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D1525F49-D6EF-4A14-8803-380749B5B7B6}" type="pres">
      <dgm:prSet presAssocID="{55A617E0-857F-4A44-BB59-DDE519D4C0A6}" presName="parentText" presStyleLbl="node1" presStyleIdx="0" presStyleCnt="1" custLinFactY="-100000" custLinFactNeighborX="-17034" custLinFactNeighborY="-17035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98FE5C-27D7-4E53-980F-D734DDC1F918}" type="pres">
      <dgm:prSet presAssocID="{55A617E0-857F-4A44-BB59-DDE519D4C0A6}" presName="negativeSpace" presStyleCnt="0"/>
      <dgm:spPr/>
    </dgm:pt>
    <dgm:pt modelId="{3186A81D-3A91-46AE-9F0E-E336B0804D9E}" type="pres">
      <dgm:prSet presAssocID="{55A617E0-857F-4A44-BB59-DDE519D4C0A6}" presName="childText" presStyleLbl="conFgAcc1" presStyleIdx="0" presStyleCnt="1" custScaleY="739724">
        <dgm:presLayoutVars>
          <dgm:bulletEnabled val="1"/>
        </dgm:presLayoutVars>
      </dgm:prSet>
      <dgm:spPr/>
    </dgm:pt>
  </dgm:ptLst>
  <dgm:cxnLst>
    <dgm:cxn modelId="{0910A31C-6B8C-423E-8893-EC74ECE1C3F1}" type="presOf" srcId="{55A617E0-857F-4A44-BB59-DDE519D4C0A6}" destId="{07A34899-B01F-406D-9E6A-4349E2EF2FE4}" srcOrd="0" destOrd="0" presId="urn:microsoft.com/office/officeart/2005/8/layout/list1"/>
    <dgm:cxn modelId="{DBC4CBD3-43F5-457F-BCD2-1776A50CDEB9}" srcId="{07B49041-6B1A-49B3-9E65-8EA674149F0D}" destId="{55A617E0-857F-4A44-BB59-DDE519D4C0A6}" srcOrd="0" destOrd="0" parTransId="{3020F2D2-7FF3-45D2-9A76-18426C17B271}" sibTransId="{D8916BAF-8C6C-4A90-8D40-425DFB95EEBD}"/>
    <dgm:cxn modelId="{1034C433-8E09-4F98-BC2E-25B36645BC3B}" type="presOf" srcId="{55A617E0-857F-4A44-BB59-DDE519D4C0A6}" destId="{D1525F49-D6EF-4A14-8803-380749B5B7B6}" srcOrd="1" destOrd="0" presId="urn:microsoft.com/office/officeart/2005/8/layout/list1"/>
    <dgm:cxn modelId="{E0995E62-ABC8-4737-89B7-B88299C0E436}" type="presOf" srcId="{07B49041-6B1A-49B3-9E65-8EA674149F0D}" destId="{6E9508D2-8D8A-4BCB-A59A-5ACDAA41D43F}" srcOrd="0" destOrd="0" presId="urn:microsoft.com/office/officeart/2005/8/layout/list1"/>
    <dgm:cxn modelId="{EA84478B-5120-4718-9D3E-5F20AE73EC20}" type="presParOf" srcId="{6E9508D2-8D8A-4BCB-A59A-5ACDAA41D43F}" destId="{C7C81334-DC95-42AC-8078-ADAD16572F8F}" srcOrd="0" destOrd="0" presId="urn:microsoft.com/office/officeart/2005/8/layout/list1"/>
    <dgm:cxn modelId="{B6FF42D7-67AB-4011-8BB9-1A6811C71854}" type="presParOf" srcId="{C7C81334-DC95-42AC-8078-ADAD16572F8F}" destId="{07A34899-B01F-406D-9E6A-4349E2EF2FE4}" srcOrd="0" destOrd="0" presId="urn:microsoft.com/office/officeart/2005/8/layout/list1"/>
    <dgm:cxn modelId="{A8958DE4-C5CE-43BC-9A7E-85E1679D9216}" type="presParOf" srcId="{C7C81334-DC95-42AC-8078-ADAD16572F8F}" destId="{D1525F49-D6EF-4A14-8803-380749B5B7B6}" srcOrd="1" destOrd="0" presId="urn:microsoft.com/office/officeart/2005/8/layout/list1"/>
    <dgm:cxn modelId="{D11F286F-D1C7-4ADA-9723-6EDD876D7817}" type="presParOf" srcId="{6E9508D2-8D8A-4BCB-A59A-5ACDAA41D43F}" destId="{EA98FE5C-27D7-4E53-980F-D734DDC1F918}" srcOrd="1" destOrd="0" presId="urn:microsoft.com/office/officeart/2005/8/layout/list1"/>
    <dgm:cxn modelId="{E4DBB554-D99E-44C2-B3FB-D81EC590997D}" type="presParOf" srcId="{6E9508D2-8D8A-4BCB-A59A-5ACDAA41D43F}" destId="{3186A81D-3A91-46AE-9F0E-E336B0804D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E9AFD6-964E-44CC-B059-B783D49AF26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47623BF-3D74-42CE-83F6-2B53A0A8BA70}">
      <dgm:prSet/>
      <dgm:spPr/>
      <dgm:t>
        <a:bodyPr/>
        <a:lstStyle/>
        <a:p>
          <a:pPr rtl="0"/>
          <a:r>
            <a:rPr lang="fr-FR" b="0" i="0" dirty="0" smtClean="0"/>
            <a:t>II. Les Framework</a:t>
          </a:r>
          <a:endParaRPr lang="fr-FR" dirty="0"/>
        </a:p>
      </dgm:t>
    </dgm:pt>
    <dgm:pt modelId="{EA9B97E5-074E-4E81-A72E-438F3B3E8860}" type="parTrans" cxnId="{0F867B7C-ABC7-49D2-80E5-200F2675C2EE}">
      <dgm:prSet/>
      <dgm:spPr/>
      <dgm:t>
        <a:bodyPr/>
        <a:lstStyle/>
        <a:p>
          <a:endParaRPr lang="fr-FR"/>
        </a:p>
      </dgm:t>
    </dgm:pt>
    <dgm:pt modelId="{36E97465-CFE0-4BEA-B092-EA487E1E53F4}" type="sibTrans" cxnId="{0F867B7C-ABC7-49D2-80E5-200F2675C2EE}">
      <dgm:prSet/>
      <dgm:spPr/>
      <dgm:t>
        <a:bodyPr/>
        <a:lstStyle/>
        <a:p>
          <a:endParaRPr lang="fr-FR"/>
        </a:p>
      </dgm:t>
    </dgm:pt>
    <dgm:pt modelId="{92F773F1-BF7D-41CC-BECC-CE5910CFA2F3}" type="pres">
      <dgm:prSet presAssocID="{BFE9AFD6-964E-44CC-B059-B783D49AF2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1DE58F8-67BF-4D84-930D-8BE4101219D7}" type="pres">
      <dgm:prSet presAssocID="{447623BF-3D74-42CE-83F6-2B53A0A8BA7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AFF05A5-1D4F-42F2-B07D-4B079CBDE827}" type="presOf" srcId="{BFE9AFD6-964E-44CC-B059-B783D49AF267}" destId="{92F773F1-BF7D-41CC-BECC-CE5910CFA2F3}" srcOrd="0" destOrd="0" presId="urn:microsoft.com/office/officeart/2005/8/layout/vList2"/>
    <dgm:cxn modelId="{0F867B7C-ABC7-49D2-80E5-200F2675C2EE}" srcId="{BFE9AFD6-964E-44CC-B059-B783D49AF267}" destId="{447623BF-3D74-42CE-83F6-2B53A0A8BA70}" srcOrd="0" destOrd="0" parTransId="{EA9B97E5-074E-4E81-A72E-438F3B3E8860}" sibTransId="{36E97465-CFE0-4BEA-B092-EA487E1E53F4}"/>
    <dgm:cxn modelId="{2242E001-0751-4921-8BE8-BF2BBD81BA5E}" type="presOf" srcId="{447623BF-3D74-42CE-83F6-2B53A0A8BA70}" destId="{D1DE58F8-67BF-4D84-930D-8BE4101219D7}" srcOrd="0" destOrd="0" presId="urn:microsoft.com/office/officeart/2005/8/layout/vList2"/>
    <dgm:cxn modelId="{7F427CEB-505F-4299-BA8F-72818D6A7472}" type="presParOf" srcId="{92F773F1-BF7D-41CC-BECC-CE5910CFA2F3}" destId="{D1DE58F8-67BF-4D84-930D-8BE4101219D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7F813-BCD0-4F0D-9DBE-CD79A57FC011}">
      <dsp:nvSpPr>
        <dsp:cNvPr id="0" name=""/>
        <dsp:cNvSpPr/>
      </dsp:nvSpPr>
      <dsp:spPr>
        <a:xfrm>
          <a:off x="-1746941" y="-272645"/>
          <a:ext cx="2099041" cy="2099041"/>
        </a:xfrm>
        <a:prstGeom prst="blockArc">
          <a:avLst>
            <a:gd name="adj1" fmla="val 18900000"/>
            <a:gd name="adj2" fmla="val 2700000"/>
            <a:gd name="adj3" fmla="val 1029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436E5-9579-4DE7-885F-E62B7450ED48}">
      <dsp:nvSpPr>
        <dsp:cNvPr id="0" name=""/>
        <dsp:cNvSpPr/>
      </dsp:nvSpPr>
      <dsp:spPr>
        <a:xfrm>
          <a:off x="285618" y="221968"/>
          <a:ext cx="8531843" cy="4438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26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b="0" i="0" kern="1200" dirty="0" smtClean="0"/>
            <a:t>Rapport final </a:t>
          </a:r>
          <a:r>
            <a:rPr lang="fr-FR" sz="2300" b="0" i="0" kern="1200" dirty="0" err="1" smtClean="0"/>
            <a:t>Cybercar</a:t>
          </a:r>
          <a:endParaRPr lang="fr-FR" sz="2300" kern="1200" dirty="0"/>
        </a:p>
      </dsp:txBody>
      <dsp:txXfrm>
        <a:off x="285618" y="221968"/>
        <a:ext cx="8531843" cy="443875"/>
      </dsp:txXfrm>
    </dsp:sp>
    <dsp:sp modelId="{02EA309E-C4F8-4E23-A472-475DC04870DE}">
      <dsp:nvSpPr>
        <dsp:cNvPr id="0" name=""/>
        <dsp:cNvSpPr/>
      </dsp:nvSpPr>
      <dsp:spPr>
        <a:xfrm>
          <a:off x="8196" y="166484"/>
          <a:ext cx="554844" cy="5548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C392D-81A2-48CD-9922-F1F0E2DD5053}">
      <dsp:nvSpPr>
        <dsp:cNvPr id="0" name=""/>
        <dsp:cNvSpPr/>
      </dsp:nvSpPr>
      <dsp:spPr>
        <a:xfrm>
          <a:off x="285618" y="887906"/>
          <a:ext cx="8531843" cy="4438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26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b="0" i="0" kern="1200" dirty="0" smtClean="0"/>
            <a:t>KENETH TOIHERDINE</a:t>
          </a:r>
          <a:endParaRPr lang="fr-FR" sz="2300" kern="1200" dirty="0"/>
        </a:p>
      </dsp:txBody>
      <dsp:txXfrm>
        <a:off x="285618" y="887906"/>
        <a:ext cx="8531843" cy="443875"/>
      </dsp:txXfrm>
    </dsp:sp>
    <dsp:sp modelId="{DC7ED2CA-A9D1-43BA-94E1-BAABBE69A9B7}">
      <dsp:nvSpPr>
        <dsp:cNvPr id="0" name=""/>
        <dsp:cNvSpPr/>
      </dsp:nvSpPr>
      <dsp:spPr>
        <a:xfrm>
          <a:off x="8196" y="832422"/>
          <a:ext cx="554844" cy="5548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A6228-9E73-457B-90B4-99B5DB8255C6}">
      <dsp:nvSpPr>
        <dsp:cNvPr id="0" name=""/>
        <dsp:cNvSpPr/>
      </dsp:nvSpPr>
      <dsp:spPr>
        <a:xfrm rot="5400000">
          <a:off x="5815284" y="-2526286"/>
          <a:ext cx="536726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Contrôle d’accès</a:t>
          </a:r>
          <a:endParaRPr lang="fr-FR" sz="1400" kern="1200"/>
        </a:p>
      </dsp:txBody>
      <dsp:txXfrm rot="-5400000">
        <a:off x="3220755" y="94444"/>
        <a:ext cx="5699585" cy="484324"/>
      </dsp:txXfrm>
    </dsp:sp>
    <dsp:sp modelId="{0CC66C68-41C1-4FDB-AE90-F3FC996A3D7F}">
      <dsp:nvSpPr>
        <dsp:cNvPr id="0" name=""/>
        <dsp:cNvSpPr/>
      </dsp:nvSpPr>
      <dsp:spPr>
        <a:xfrm>
          <a:off x="0" y="1152"/>
          <a:ext cx="3220754" cy="670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0" i="0" kern="1200" dirty="0" smtClean="0"/>
            <a:t>Sécuriser l'accès au compte</a:t>
          </a:r>
          <a:r>
            <a:rPr lang="en-US" sz="1900" b="0" i="0" kern="1200" dirty="0" smtClean="0"/>
            <a:t>​</a:t>
          </a:r>
          <a:endParaRPr lang="fr-FR" sz="1900" kern="1200" dirty="0"/>
        </a:p>
      </dsp:txBody>
      <dsp:txXfrm>
        <a:off x="32751" y="33903"/>
        <a:ext cx="3155252" cy="605406"/>
      </dsp:txXfrm>
    </dsp:sp>
    <dsp:sp modelId="{C8FA9BA4-6EE1-41B8-8409-7DCB48E7474E}">
      <dsp:nvSpPr>
        <dsp:cNvPr id="0" name=""/>
        <dsp:cNvSpPr/>
      </dsp:nvSpPr>
      <dsp:spPr>
        <a:xfrm rot="5400000">
          <a:off x="5815284" y="-1821833"/>
          <a:ext cx="536726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crypter</a:t>
          </a:r>
          <a:r>
            <a:rPr lang="en-US" sz="1400" b="0" i="0" kern="1200" smtClean="0"/>
            <a:t>​</a:t>
          </a:r>
          <a:endParaRPr lang="fr-FR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conservation</a:t>
          </a:r>
          <a:endParaRPr lang="fr-FR" sz="1400" kern="1200"/>
        </a:p>
      </dsp:txBody>
      <dsp:txXfrm rot="-5400000">
        <a:off x="3220755" y="798897"/>
        <a:ext cx="5699585" cy="484324"/>
      </dsp:txXfrm>
    </dsp:sp>
    <dsp:sp modelId="{18DA6C13-DFBB-49B6-B779-C294FD5F8E63}">
      <dsp:nvSpPr>
        <dsp:cNvPr id="0" name=""/>
        <dsp:cNvSpPr/>
      </dsp:nvSpPr>
      <dsp:spPr>
        <a:xfrm>
          <a:off x="0" y="705605"/>
          <a:ext cx="3220754" cy="670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0" i="0" kern="1200" dirty="0" smtClean="0"/>
            <a:t>Courrier </a:t>
          </a:r>
          <a:r>
            <a:rPr lang="fr-FR" sz="1900" b="0" i="0" kern="1200" dirty="0" err="1" smtClean="0"/>
            <a:t>elelctronique</a:t>
          </a:r>
          <a:r>
            <a:rPr lang="fr-FR" sz="1900" b="0" i="0" kern="1200" dirty="0" smtClean="0"/>
            <a:t>​</a:t>
          </a:r>
          <a:endParaRPr lang="fr-FR" sz="1900" kern="1200" dirty="0"/>
        </a:p>
      </dsp:txBody>
      <dsp:txXfrm>
        <a:off x="32751" y="738356"/>
        <a:ext cx="3155252" cy="605406"/>
      </dsp:txXfrm>
    </dsp:sp>
    <dsp:sp modelId="{5E54CD01-B6C8-4E0A-9BE0-FC26A388DBAF}">
      <dsp:nvSpPr>
        <dsp:cNvPr id="0" name=""/>
        <dsp:cNvSpPr/>
      </dsp:nvSpPr>
      <dsp:spPr>
        <a:xfrm rot="5400000">
          <a:off x="5815284" y="-1117379"/>
          <a:ext cx="536726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si n’entrave pas a professionnel</a:t>
          </a:r>
          <a:endParaRPr lang="fr-FR" sz="1400" kern="1200"/>
        </a:p>
      </dsp:txBody>
      <dsp:txXfrm rot="-5400000">
        <a:off x="3220755" y="1503351"/>
        <a:ext cx="5699585" cy="484324"/>
      </dsp:txXfrm>
    </dsp:sp>
    <dsp:sp modelId="{39F8CFD2-C509-4DEB-80CB-09E72B46E2E8}">
      <dsp:nvSpPr>
        <dsp:cNvPr id="0" name=""/>
        <dsp:cNvSpPr/>
      </dsp:nvSpPr>
      <dsp:spPr>
        <a:xfrm>
          <a:off x="0" y="1410059"/>
          <a:ext cx="3220754" cy="670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0" i="0" kern="1200" dirty="0" smtClean="0"/>
            <a:t>Utilisations du logiciel à des fins privées.</a:t>
          </a:r>
          <a:r>
            <a:rPr lang="en-US" sz="1900" b="0" i="0" kern="1200" dirty="0" smtClean="0"/>
            <a:t>​</a:t>
          </a:r>
          <a:endParaRPr lang="fr-FR" sz="1900" kern="1200" dirty="0"/>
        </a:p>
      </dsp:txBody>
      <dsp:txXfrm>
        <a:off x="32751" y="1442810"/>
        <a:ext cx="3155252" cy="605406"/>
      </dsp:txXfrm>
    </dsp:sp>
    <dsp:sp modelId="{620414A3-3C3E-4145-806D-6769782DAB1A}">
      <dsp:nvSpPr>
        <dsp:cNvPr id="0" name=""/>
        <dsp:cNvSpPr/>
      </dsp:nvSpPr>
      <dsp:spPr>
        <a:xfrm rot="5400000">
          <a:off x="5815284" y="-412925"/>
          <a:ext cx="536726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durée de connexions​</a:t>
          </a:r>
          <a:endParaRPr lang="fr-FR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actions effectuées</a:t>
          </a:r>
          <a:endParaRPr lang="fr-FR" sz="1400" kern="1200"/>
        </a:p>
      </dsp:txBody>
      <dsp:txXfrm rot="-5400000">
        <a:off x="3220755" y="2207805"/>
        <a:ext cx="5699585" cy="484324"/>
      </dsp:txXfrm>
    </dsp:sp>
    <dsp:sp modelId="{4AB7458F-F851-4E7F-8B1C-8AF00E4833F1}">
      <dsp:nvSpPr>
        <dsp:cNvPr id="0" name=""/>
        <dsp:cNvSpPr/>
      </dsp:nvSpPr>
      <dsp:spPr>
        <a:xfrm>
          <a:off x="0" y="2114513"/>
          <a:ext cx="3220754" cy="670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0" i="0" kern="1200" dirty="0" smtClean="0"/>
            <a:t>Contrôle de l’usage​</a:t>
          </a:r>
          <a:endParaRPr lang="fr-FR" sz="1900" kern="1200" dirty="0"/>
        </a:p>
      </dsp:txBody>
      <dsp:txXfrm>
        <a:off x="32751" y="2147264"/>
        <a:ext cx="3155252" cy="605406"/>
      </dsp:txXfrm>
    </dsp:sp>
    <dsp:sp modelId="{EB9261E8-3328-462A-BA3B-DB5A9ED16FCB}">
      <dsp:nvSpPr>
        <dsp:cNvPr id="0" name=""/>
        <dsp:cNvSpPr/>
      </dsp:nvSpPr>
      <dsp:spPr>
        <a:xfrm rot="5400000">
          <a:off x="5815284" y="291527"/>
          <a:ext cx="536726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Trace des activités</a:t>
          </a:r>
          <a:r>
            <a:rPr lang="en-US" sz="1400" b="0" i="0" kern="1200" smtClean="0"/>
            <a:t>​</a:t>
          </a:r>
          <a:endParaRPr lang="fr-FR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Filtration des URL</a:t>
          </a:r>
          <a:endParaRPr lang="fr-FR" sz="1400" kern="1200"/>
        </a:p>
      </dsp:txBody>
      <dsp:txXfrm rot="-5400000">
        <a:off x="3220755" y="2912258"/>
        <a:ext cx="5699585" cy="484324"/>
      </dsp:txXfrm>
    </dsp:sp>
    <dsp:sp modelId="{264DB1F9-0E55-474D-82E7-3C40B905A881}">
      <dsp:nvSpPr>
        <dsp:cNvPr id="0" name=""/>
        <dsp:cNvSpPr/>
      </dsp:nvSpPr>
      <dsp:spPr>
        <a:xfrm>
          <a:off x="0" y="2818966"/>
          <a:ext cx="3220754" cy="670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0" i="0" kern="1200" dirty="0" smtClean="0"/>
            <a:t>Pare-feu</a:t>
          </a:r>
          <a:r>
            <a:rPr lang="en-US" sz="1900" b="0" i="0" kern="1200" dirty="0" smtClean="0"/>
            <a:t>​</a:t>
          </a:r>
          <a:endParaRPr lang="fr-FR" sz="1900" kern="1200" dirty="0"/>
        </a:p>
      </dsp:txBody>
      <dsp:txXfrm>
        <a:off x="32751" y="2851717"/>
        <a:ext cx="3155252" cy="605406"/>
      </dsp:txXfrm>
    </dsp:sp>
    <dsp:sp modelId="{35FA2B0F-E107-4A97-B3E8-8C6EE4B0CBD6}">
      <dsp:nvSpPr>
        <dsp:cNvPr id="0" name=""/>
        <dsp:cNvSpPr/>
      </dsp:nvSpPr>
      <dsp:spPr>
        <a:xfrm rot="5400000">
          <a:off x="5815284" y="995981"/>
          <a:ext cx="536726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sauvegarde des information</a:t>
          </a:r>
          <a:r>
            <a:rPr lang="en-US" sz="1400" b="0" i="0" kern="1200" smtClean="0"/>
            <a:t>​</a:t>
          </a:r>
          <a:endParaRPr lang="fr-FR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i="0" kern="1200" smtClean="0"/>
            <a:t>dispositif miroir</a:t>
          </a:r>
          <a:endParaRPr lang="fr-FR" sz="1400" kern="1200"/>
        </a:p>
      </dsp:txBody>
      <dsp:txXfrm rot="-5400000">
        <a:off x="3220755" y="3616712"/>
        <a:ext cx="5699585" cy="484324"/>
      </dsp:txXfrm>
    </dsp:sp>
    <dsp:sp modelId="{E6972340-567D-4102-B679-93F046333418}">
      <dsp:nvSpPr>
        <dsp:cNvPr id="0" name=""/>
        <dsp:cNvSpPr/>
      </dsp:nvSpPr>
      <dsp:spPr>
        <a:xfrm>
          <a:off x="0" y="3523420"/>
          <a:ext cx="3220754" cy="670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0" i="0" kern="1200" dirty="0" smtClean="0"/>
            <a:t>Sauvegardes</a:t>
          </a:r>
          <a:r>
            <a:rPr lang="en-US" sz="1900" b="0" i="0" kern="1200" dirty="0" smtClean="0"/>
            <a:t>​</a:t>
          </a:r>
          <a:endParaRPr lang="fr-FR" sz="1900" kern="1200" dirty="0"/>
        </a:p>
      </dsp:txBody>
      <dsp:txXfrm>
        <a:off x="32751" y="3556171"/>
        <a:ext cx="3155252" cy="6054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55853-DF86-4A23-8657-3E1AC21872AE}">
      <dsp:nvSpPr>
        <dsp:cNvPr id="0" name=""/>
        <dsp:cNvSpPr/>
      </dsp:nvSpPr>
      <dsp:spPr>
        <a:xfrm rot="5400000">
          <a:off x="5265037" y="-1839578"/>
          <a:ext cx="1637220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000" b="0" i="0" kern="1200" smtClean="0"/>
            <a:t>Afficher en clair (ex: nom, prenom, …)​</a:t>
          </a:r>
          <a:endParaRPr lang="fr-FR" sz="3000" kern="1200"/>
        </a:p>
      </dsp:txBody>
      <dsp:txXfrm rot="-5400000">
        <a:off x="3220754" y="284627"/>
        <a:ext cx="5645864" cy="1477376"/>
      </dsp:txXfrm>
    </dsp:sp>
    <dsp:sp modelId="{D0E78D35-CF59-420D-AF26-26046B02510C}">
      <dsp:nvSpPr>
        <dsp:cNvPr id="0" name=""/>
        <dsp:cNvSpPr/>
      </dsp:nvSpPr>
      <dsp:spPr>
        <a:xfrm>
          <a:off x="0" y="51"/>
          <a:ext cx="3220754" cy="20465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b="0" i="0" kern="1200" dirty="0" smtClean="0"/>
            <a:t>Données personnelles</a:t>
          </a:r>
          <a:r>
            <a:rPr lang="en-US" sz="3400" b="0" i="0" kern="1200" dirty="0" smtClean="0"/>
            <a:t>​</a:t>
          </a:r>
          <a:endParaRPr lang="fr-FR" sz="3400" kern="1200" dirty="0"/>
        </a:p>
      </dsp:txBody>
      <dsp:txXfrm>
        <a:off x="99903" y="99954"/>
        <a:ext cx="3020948" cy="1846720"/>
      </dsp:txXfrm>
    </dsp:sp>
    <dsp:sp modelId="{4EC81C21-B1D6-4AF3-A14C-CD19B4CFCA2F}">
      <dsp:nvSpPr>
        <dsp:cNvPr id="0" name=""/>
        <dsp:cNvSpPr/>
      </dsp:nvSpPr>
      <dsp:spPr>
        <a:xfrm rot="5400000">
          <a:off x="5265037" y="309273"/>
          <a:ext cx="1637220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000" b="0" i="0" kern="1200" smtClean="0"/>
            <a:t>Hacher (ex: mot de passe)</a:t>
          </a:r>
          <a:endParaRPr lang="fr-FR" sz="3000" kern="120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000" b="0" i="0" kern="1200" smtClean="0"/>
            <a:t>Crypter (ex: antecedeant medical…)</a:t>
          </a:r>
          <a:endParaRPr lang="fr-FR" sz="3000" kern="1200"/>
        </a:p>
      </dsp:txBody>
      <dsp:txXfrm rot="-5400000">
        <a:off x="3220754" y="2433478"/>
        <a:ext cx="5645864" cy="1477376"/>
      </dsp:txXfrm>
    </dsp:sp>
    <dsp:sp modelId="{4A79C091-21EF-49BD-A170-F183D51F383C}">
      <dsp:nvSpPr>
        <dsp:cNvPr id="0" name=""/>
        <dsp:cNvSpPr/>
      </dsp:nvSpPr>
      <dsp:spPr>
        <a:xfrm>
          <a:off x="0" y="2148903"/>
          <a:ext cx="3220754" cy="20465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b="0" i="0" kern="1200" dirty="0" smtClean="0"/>
            <a:t>Données sensibles</a:t>
          </a:r>
          <a:endParaRPr lang="fr-FR" sz="3400" kern="1200" dirty="0"/>
        </a:p>
      </dsp:txBody>
      <dsp:txXfrm>
        <a:off x="99903" y="2248806"/>
        <a:ext cx="3020948" cy="18467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222D0-619F-49ED-8EE5-A842B84BA214}">
      <dsp:nvSpPr>
        <dsp:cNvPr id="0" name=""/>
        <dsp:cNvSpPr/>
      </dsp:nvSpPr>
      <dsp:spPr>
        <a:xfrm>
          <a:off x="0" y="52101"/>
          <a:ext cx="10455106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smtClean="0"/>
            <a:t>LES 7 PRINCIPES FONDAMENTEAUX</a:t>
          </a:r>
          <a:r>
            <a:rPr lang="en-US" sz="1600" kern="1200" smtClean="0"/>
            <a:t>​</a:t>
          </a:r>
          <a:endParaRPr lang="fr-FR" sz="1600" kern="1200"/>
        </a:p>
      </dsp:txBody>
      <dsp:txXfrm>
        <a:off x="0" y="52101"/>
        <a:ext cx="10455106" cy="460800"/>
      </dsp:txXfrm>
    </dsp:sp>
    <dsp:sp modelId="{6606157C-26E2-4D81-B93A-45DE2AFFB0CB}">
      <dsp:nvSpPr>
        <dsp:cNvPr id="0" name=""/>
        <dsp:cNvSpPr/>
      </dsp:nvSpPr>
      <dsp:spPr>
        <a:xfrm>
          <a:off x="0" y="512901"/>
          <a:ext cx="10455106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smtClean="0"/>
            <a:t>Prendre des mesures proactives </a:t>
          </a:r>
          <a:r>
            <a:rPr lang="en-US" sz="1600" kern="1200" smtClean="0"/>
            <a:t>​</a:t>
          </a:r>
          <a:endParaRPr lang="fr-FR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smtClean="0"/>
            <a:t>Assurer la protection implicite de la vie privée</a:t>
          </a:r>
          <a:r>
            <a:rPr lang="en-US" sz="1600" kern="1200" smtClean="0"/>
            <a:t>​</a:t>
          </a:r>
          <a:endParaRPr lang="fr-FR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smtClean="0"/>
            <a:t>Intégrer la protection de la vie privée dans la conception des systèmes et des pratiques</a:t>
          </a:r>
          <a:r>
            <a:rPr lang="en-US" sz="1600" kern="1200" smtClean="0"/>
            <a:t>​</a:t>
          </a:r>
          <a:endParaRPr lang="fr-FR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smtClean="0"/>
            <a:t>Assurer une fonctionnalité complète selon un paradigme à somme positive</a:t>
          </a:r>
          <a:r>
            <a:rPr lang="en-US" sz="1600" kern="1200" smtClean="0"/>
            <a:t>​</a:t>
          </a:r>
          <a:endParaRPr lang="fr-FR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smtClean="0"/>
            <a:t>Assurer la sécurité de bout en bout</a:t>
          </a:r>
          <a:r>
            <a:rPr lang="en-US" sz="1600" kern="1200" smtClean="0"/>
            <a:t>​</a:t>
          </a:r>
          <a:endParaRPr lang="fr-FR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smtClean="0"/>
            <a:t>Assurer la visibilité et la transparence</a:t>
          </a:r>
          <a:r>
            <a:rPr lang="en-US" sz="1600" kern="1200" smtClean="0"/>
            <a:t>​</a:t>
          </a:r>
          <a:endParaRPr lang="fr-FR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smtClean="0"/>
            <a:t>Respecter la vie privée des utilisateurs</a:t>
          </a:r>
          <a:endParaRPr lang="fr-FR" sz="1600" kern="1200"/>
        </a:p>
      </dsp:txBody>
      <dsp:txXfrm>
        <a:off x="0" y="512901"/>
        <a:ext cx="10455106" cy="20203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93BE8-F2A8-41FF-A42D-7596362F1DF6}">
      <dsp:nvSpPr>
        <dsp:cNvPr id="0" name=""/>
        <dsp:cNvSpPr/>
      </dsp:nvSpPr>
      <dsp:spPr>
        <a:xfrm>
          <a:off x="0" y="82851"/>
          <a:ext cx="3734067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Analyse des risques et solutions</a:t>
          </a:r>
          <a:endParaRPr lang="fr-FR" sz="1800" kern="1200" dirty="0"/>
        </a:p>
      </dsp:txBody>
      <dsp:txXfrm>
        <a:off x="21075" y="103926"/>
        <a:ext cx="3691917" cy="3895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DD8F3-1372-47A4-BBAD-DE7E54648465}">
      <dsp:nvSpPr>
        <dsp:cNvPr id="0" name=""/>
        <dsp:cNvSpPr/>
      </dsp:nvSpPr>
      <dsp:spPr>
        <a:xfrm>
          <a:off x="0" y="885278"/>
          <a:ext cx="8825658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500" b="0" i="0" kern="1200" dirty="0" smtClean="0"/>
            <a:t>III. Missions Réalisées</a:t>
          </a:r>
          <a:endParaRPr lang="fr-FR" sz="6500" kern="1200" dirty="0"/>
        </a:p>
      </dsp:txBody>
      <dsp:txXfrm>
        <a:off x="76105" y="961383"/>
        <a:ext cx="8673448" cy="14068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F8F2F-2278-4714-839F-09B162996761}">
      <dsp:nvSpPr>
        <dsp:cNvPr id="0" name=""/>
        <dsp:cNvSpPr/>
      </dsp:nvSpPr>
      <dsp:spPr>
        <a:xfrm>
          <a:off x="0" y="285377"/>
          <a:ext cx="8946541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0" i="0" kern="1200" dirty="0" smtClean="0"/>
            <a:t>Mise en place de </a:t>
          </a:r>
          <a:r>
            <a:rPr lang="fr-FR" sz="1600" b="0" i="0" kern="1200" dirty="0" smtClean="0"/>
            <a:t>réunion </a:t>
          </a:r>
          <a:r>
            <a:rPr lang="fr-FR" sz="1600" b="0" i="0" kern="1200" dirty="0" smtClean="0"/>
            <a:t>pour </a:t>
          </a:r>
          <a:r>
            <a:rPr lang="fr-FR" sz="1600" b="0" i="0" kern="1200" dirty="0" smtClean="0"/>
            <a:t>l’amélioration </a:t>
          </a:r>
          <a:r>
            <a:rPr lang="fr-FR" sz="1600" b="0" i="0" kern="1200" dirty="0" smtClean="0"/>
            <a:t>du projet</a:t>
          </a:r>
          <a:endParaRPr lang="fr-FR" sz="1600" kern="1200" dirty="0"/>
        </a:p>
      </dsp:txBody>
      <dsp:txXfrm>
        <a:off x="59399" y="344776"/>
        <a:ext cx="8827743" cy="109800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A7F6B-D44B-42B9-8E5E-B3688CE60D71}">
      <dsp:nvSpPr>
        <dsp:cNvPr id="0" name=""/>
        <dsp:cNvSpPr/>
      </dsp:nvSpPr>
      <dsp:spPr>
        <a:xfrm>
          <a:off x="0" y="21959"/>
          <a:ext cx="2796540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smtClean="0"/>
            <a:t>Outils utilisés :</a:t>
          </a:r>
          <a:endParaRPr lang="fr-FR" sz="1700" kern="1200"/>
        </a:p>
      </dsp:txBody>
      <dsp:txXfrm>
        <a:off x="0" y="21959"/>
        <a:ext cx="2796540" cy="489600"/>
      </dsp:txXfrm>
    </dsp:sp>
    <dsp:sp modelId="{37B430CE-947C-41F9-A255-CDCF91DF8BC5}">
      <dsp:nvSpPr>
        <dsp:cNvPr id="0" name=""/>
        <dsp:cNvSpPr/>
      </dsp:nvSpPr>
      <dsp:spPr>
        <a:xfrm>
          <a:off x="0" y="511560"/>
          <a:ext cx="2796540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Trello</a:t>
          </a:r>
          <a:endParaRPr lang="fr-FR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Teams</a:t>
          </a:r>
          <a:endParaRPr lang="fr-FR" sz="1700" kern="1200" dirty="0"/>
        </a:p>
      </dsp:txBody>
      <dsp:txXfrm>
        <a:off x="0" y="511560"/>
        <a:ext cx="2796540" cy="74663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19DA7-8C74-44A8-BC13-B56919F4B04B}">
      <dsp:nvSpPr>
        <dsp:cNvPr id="0" name=""/>
        <dsp:cNvSpPr/>
      </dsp:nvSpPr>
      <dsp:spPr>
        <a:xfrm>
          <a:off x="0" y="49410"/>
          <a:ext cx="439782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https://kenethtoiherdine.moodlecloud.com/</a:t>
          </a:r>
          <a:endParaRPr lang="fr-FR" sz="1500" kern="1200" dirty="0"/>
        </a:p>
      </dsp:txBody>
      <dsp:txXfrm>
        <a:off x="17563" y="66973"/>
        <a:ext cx="4362701" cy="3246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C9CB6-B40E-4366-9BB6-0EFA1E08990C}">
      <dsp:nvSpPr>
        <dsp:cNvPr id="0" name=""/>
        <dsp:cNvSpPr/>
      </dsp:nvSpPr>
      <dsp:spPr>
        <a:xfrm>
          <a:off x="0" y="4778"/>
          <a:ext cx="2424062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Moodle </a:t>
          </a:r>
          <a:r>
            <a:rPr lang="fr-FR" sz="1500" kern="1200" dirty="0" err="1" smtClean="0"/>
            <a:t>BigBlueButton</a:t>
          </a:r>
          <a:endParaRPr lang="fr-FR" sz="1500" kern="1200" dirty="0"/>
        </a:p>
      </dsp:txBody>
      <dsp:txXfrm>
        <a:off x="17563" y="22341"/>
        <a:ext cx="2388936" cy="3246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A38D1-0FBF-4FA0-BCF0-DF79359FB52C}">
      <dsp:nvSpPr>
        <dsp:cNvPr id="0" name=""/>
        <dsp:cNvSpPr/>
      </dsp:nvSpPr>
      <dsp:spPr>
        <a:xfrm>
          <a:off x="0" y="6846"/>
          <a:ext cx="6130834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Analyse de la qualité et sécurisation du code</a:t>
          </a:r>
          <a:endParaRPr lang="fr-FR" sz="2100" kern="1200" dirty="0"/>
        </a:p>
      </dsp:txBody>
      <dsp:txXfrm>
        <a:off x="24588" y="31434"/>
        <a:ext cx="6081658" cy="45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A54E1-30D1-4B00-94B6-5AF37EA2417D}">
      <dsp:nvSpPr>
        <dsp:cNvPr id="0" name=""/>
        <dsp:cNvSpPr/>
      </dsp:nvSpPr>
      <dsp:spPr>
        <a:xfrm>
          <a:off x="100564" y="56179"/>
          <a:ext cx="1438751" cy="719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Contexte</a:t>
          </a:r>
          <a:endParaRPr lang="fr-FR" sz="1900" kern="1200" dirty="0"/>
        </a:p>
      </dsp:txBody>
      <dsp:txXfrm>
        <a:off x="121634" y="77249"/>
        <a:ext cx="1396611" cy="677235"/>
      </dsp:txXfrm>
    </dsp:sp>
    <dsp:sp modelId="{B179D36C-37D9-4A60-8C26-ED4C6A2BCEB5}">
      <dsp:nvSpPr>
        <dsp:cNvPr id="0" name=""/>
        <dsp:cNvSpPr/>
      </dsp:nvSpPr>
      <dsp:spPr>
        <a:xfrm>
          <a:off x="244439" y="775555"/>
          <a:ext cx="250443" cy="485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5830"/>
              </a:lnTo>
              <a:lnTo>
                <a:pt x="250443" y="48583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7316C-E092-4064-9D11-604BE1AB0078}">
      <dsp:nvSpPr>
        <dsp:cNvPr id="0" name=""/>
        <dsp:cNvSpPr/>
      </dsp:nvSpPr>
      <dsp:spPr>
        <a:xfrm>
          <a:off x="494883" y="901697"/>
          <a:ext cx="1914770" cy="719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Cahier de charge</a:t>
          </a:r>
          <a:endParaRPr lang="fr-FR" sz="1500" kern="1200" dirty="0"/>
        </a:p>
      </dsp:txBody>
      <dsp:txXfrm>
        <a:off x="515953" y="922767"/>
        <a:ext cx="1872630" cy="677235"/>
      </dsp:txXfrm>
    </dsp:sp>
    <dsp:sp modelId="{523D6417-6DEF-4E9D-A862-372B540AFF70}">
      <dsp:nvSpPr>
        <dsp:cNvPr id="0" name=""/>
        <dsp:cNvSpPr/>
      </dsp:nvSpPr>
      <dsp:spPr>
        <a:xfrm>
          <a:off x="244439" y="775555"/>
          <a:ext cx="250443" cy="1385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5049"/>
              </a:lnTo>
              <a:lnTo>
                <a:pt x="250443" y="138504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9FBE2-ABC1-4BB0-8C03-D8F55CE1965E}">
      <dsp:nvSpPr>
        <dsp:cNvPr id="0" name=""/>
        <dsp:cNvSpPr/>
      </dsp:nvSpPr>
      <dsp:spPr>
        <a:xfrm>
          <a:off x="494883" y="1800917"/>
          <a:ext cx="1597359" cy="719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Diagrammes UML </a:t>
          </a:r>
          <a:endParaRPr lang="fr-FR" sz="1500" kern="1200" dirty="0"/>
        </a:p>
      </dsp:txBody>
      <dsp:txXfrm>
        <a:off x="515953" y="1821987"/>
        <a:ext cx="1555219" cy="677235"/>
      </dsp:txXfrm>
    </dsp:sp>
    <dsp:sp modelId="{F4C3B246-7AA0-46CE-AF7E-D70D98AF8D11}">
      <dsp:nvSpPr>
        <dsp:cNvPr id="0" name=""/>
        <dsp:cNvSpPr/>
      </dsp:nvSpPr>
      <dsp:spPr>
        <a:xfrm>
          <a:off x="244439" y="775555"/>
          <a:ext cx="250443" cy="2284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4269"/>
              </a:lnTo>
              <a:lnTo>
                <a:pt x="250443" y="228426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C2316-5AB5-4EED-8176-67FC27084673}">
      <dsp:nvSpPr>
        <dsp:cNvPr id="0" name=""/>
        <dsp:cNvSpPr/>
      </dsp:nvSpPr>
      <dsp:spPr>
        <a:xfrm>
          <a:off x="494883" y="2700136"/>
          <a:ext cx="2193566" cy="719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Veille technologique</a:t>
          </a:r>
          <a:endParaRPr lang="fr-FR" sz="1500" kern="1200" dirty="0"/>
        </a:p>
      </dsp:txBody>
      <dsp:txXfrm>
        <a:off x="515953" y="2721206"/>
        <a:ext cx="2151426" cy="677235"/>
      </dsp:txXfrm>
    </dsp:sp>
    <dsp:sp modelId="{E9A14472-E202-4325-AEC5-2A958167A09A}">
      <dsp:nvSpPr>
        <dsp:cNvPr id="0" name=""/>
        <dsp:cNvSpPr/>
      </dsp:nvSpPr>
      <dsp:spPr>
        <a:xfrm>
          <a:off x="244439" y="775555"/>
          <a:ext cx="250443" cy="3183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3489"/>
              </a:lnTo>
              <a:lnTo>
                <a:pt x="250443" y="318348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516BB0-0D72-49BD-A3BE-3BA65AAD39EA}">
      <dsp:nvSpPr>
        <dsp:cNvPr id="0" name=""/>
        <dsp:cNvSpPr/>
      </dsp:nvSpPr>
      <dsp:spPr>
        <a:xfrm>
          <a:off x="494883" y="3599356"/>
          <a:ext cx="1929848" cy="719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smtClean="0"/>
            <a:t>Project Libre</a:t>
          </a:r>
          <a:endParaRPr lang="fr-FR" sz="1500" kern="1200"/>
        </a:p>
      </dsp:txBody>
      <dsp:txXfrm>
        <a:off x="515953" y="3620426"/>
        <a:ext cx="1887708" cy="677235"/>
      </dsp:txXfrm>
    </dsp:sp>
    <dsp:sp modelId="{C4AF93DD-347D-402D-8658-D998CC8E37F8}">
      <dsp:nvSpPr>
        <dsp:cNvPr id="0" name=""/>
        <dsp:cNvSpPr/>
      </dsp:nvSpPr>
      <dsp:spPr>
        <a:xfrm>
          <a:off x="2760386" y="2478"/>
          <a:ext cx="1438751" cy="719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Framework</a:t>
          </a:r>
          <a:endParaRPr lang="fr-FR" sz="1900" kern="1200" dirty="0"/>
        </a:p>
      </dsp:txBody>
      <dsp:txXfrm>
        <a:off x="2781456" y="23548"/>
        <a:ext cx="1396611" cy="677235"/>
      </dsp:txXfrm>
    </dsp:sp>
    <dsp:sp modelId="{FC9C4F4F-7DB1-4417-A676-7F8B29E0C514}">
      <dsp:nvSpPr>
        <dsp:cNvPr id="0" name=""/>
        <dsp:cNvSpPr/>
      </dsp:nvSpPr>
      <dsp:spPr>
        <a:xfrm>
          <a:off x="2904262" y="721853"/>
          <a:ext cx="176943" cy="367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226"/>
              </a:lnTo>
              <a:lnTo>
                <a:pt x="176943" y="36722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2E3BD-A9ED-4D61-91A5-06B167B7C7FF}">
      <dsp:nvSpPr>
        <dsp:cNvPr id="0" name=""/>
        <dsp:cNvSpPr/>
      </dsp:nvSpPr>
      <dsp:spPr>
        <a:xfrm>
          <a:off x="3081205" y="843795"/>
          <a:ext cx="1886364" cy="4905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Charte informatique</a:t>
          </a:r>
          <a:endParaRPr lang="fr-FR" sz="1500" kern="1200" dirty="0"/>
        </a:p>
      </dsp:txBody>
      <dsp:txXfrm>
        <a:off x="3095573" y="858163"/>
        <a:ext cx="1857628" cy="461835"/>
      </dsp:txXfrm>
    </dsp:sp>
    <dsp:sp modelId="{1B3B312D-41BE-463D-AB25-8C6151A4D163}">
      <dsp:nvSpPr>
        <dsp:cNvPr id="0" name=""/>
        <dsp:cNvSpPr/>
      </dsp:nvSpPr>
      <dsp:spPr>
        <a:xfrm>
          <a:off x="2904262" y="721853"/>
          <a:ext cx="180695" cy="1079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9423"/>
              </a:lnTo>
              <a:lnTo>
                <a:pt x="180695" y="107942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F245A-6ACA-45F1-BA77-F2E6B23EC19C}">
      <dsp:nvSpPr>
        <dsp:cNvPr id="0" name=""/>
        <dsp:cNvSpPr/>
      </dsp:nvSpPr>
      <dsp:spPr>
        <a:xfrm>
          <a:off x="3084957" y="1441589"/>
          <a:ext cx="2781083" cy="719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Données personnelles et sensibles​</a:t>
          </a:r>
          <a:endParaRPr lang="fr-FR" sz="1500" kern="1200" dirty="0"/>
        </a:p>
      </dsp:txBody>
      <dsp:txXfrm>
        <a:off x="3106027" y="1462659"/>
        <a:ext cx="2738943" cy="677235"/>
      </dsp:txXfrm>
    </dsp:sp>
    <dsp:sp modelId="{DCB36991-7A9E-448B-8695-0BEB9098E41B}">
      <dsp:nvSpPr>
        <dsp:cNvPr id="0" name=""/>
        <dsp:cNvSpPr/>
      </dsp:nvSpPr>
      <dsp:spPr>
        <a:xfrm>
          <a:off x="2904262" y="721853"/>
          <a:ext cx="196590" cy="1818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8078"/>
              </a:lnTo>
              <a:lnTo>
                <a:pt x="196590" y="181807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4BC3A-82CD-46B6-8B6B-795747C2B48D}">
      <dsp:nvSpPr>
        <dsp:cNvPr id="0" name=""/>
        <dsp:cNvSpPr/>
      </dsp:nvSpPr>
      <dsp:spPr>
        <a:xfrm>
          <a:off x="3100853" y="2279115"/>
          <a:ext cx="2428715" cy="5216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RGPD du développeur</a:t>
          </a:r>
          <a:endParaRPr lang="fr-FR" sz="1500" kern="1200" dirty="0"/>
        </a:p>
      </dsp:txBody>
      <dsp:txXfrm>
        <a:off x="3116131" y="2294393"/>
        <a:ext cx="2398159" cy="491077"/>
      </dsp:txXfrm>
    </dsp:sp>
    <dsp:sp modelId="{A9424DC5-3D18-4A04-8E83-8A5DE0DF9432}">
      <dsp:nvSpPr>
        <dsp:cNvPr id="0" name=""/>
        <dsp:cNvSpPr/>
      </dsp:nvSpPr>
      <dsp:spPr>
        <a:xfrm>
          <a:off x="2904262" y="721853"/>
          <a:ext cx="185598" cy="2488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8806"/>
              </a:lnTo>
              <a:lnTo>
                <a:pt x="185598" y="248880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3C221-B47F-4964-9D3D-B6A69D32688D}">
      <dsp:nvSpPr>
        <dsp:cNvPr id="0" name=""/>
        <dsp:cNvSpPr/>
      </dsp:nvSpPr>
      <dsp:spPr>
        <a:xfrm>
          <a:off x="3089861" y="2952285"/>
          <a:ext cx="2657362" cy="516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Privacy</a:t>
          </a:r>
          <a:r>
            <a:rPr lang="fr-FR" sz="1500" kern="1200" dirty="0" smtClean="0"/>
            <a:t> by design</a:t>
          </a:r>
          <a:endParaRPr lang="fr-FR" sz="1500" kern="1200" dirty="0"/>
        </a:p>
      </dsp:txBody>
      <dsp:txXfrm>
        <a:off x="3104996" y="2967420"/>
        <a:ext cx="2627092" cy="486479"/>
      </dsp:txXfrm>
    </dsp:sp>
    <dsp:sp modelId="{7B87B232-25D1-4427-9E2E-2E326F65EF7F}">
      <dsp:nvSpPr>
        <dsp:cNvPr id="0" name=""/>
        <dsp:cNvSpPr/>
      </dsp:nvSpPr>
      <dsp:spPr>
        <a:xfrm>
          <a:off x="2904262" y="721853"/>
          <a:ext cx="198467" cy="3172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2112"/>
              </a:lnTo>
              <a:lnTo>
                <a:pt x="198467" y="317211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3C23-ABFA-415D-A755-8AF19B34416E}">
      <dsp:nvSpPr>
        <dsp:cNvPr id="0" name=""/>
        <dsp:cNvSpPr/>
      </dsp:nvSpPr>
      <dsp:spPr>
        <a:xfrm>
          <a:off x="3102729" y="3694738"/>
          <a:ext cx="2773693" cy="3984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PIA – CNIL </a:t>
          </a:r>
          <a:endParaRPr lang="fr-FR" sz="1500" kern="1200" dirty="0"/>
        </a:p>
      </dsp:txBody>
      <dsp:txXfrm>
        <a:off x="3114399" y="3706408"/>
        <a:ext cx="2750353" cy="375114"/>
      </dsp:txXfrm>
    </dsp:sp>
    <dsp:sp modelId="{DAFCA593-7799-4E22-82DC-4ACDCA7229F2}">
      <dsp:nvSpPr>
        <dsp:cNvPr id="0" name=""/>
        <dsp:cNvSpPr/>
      </dsp:nvSpPr>
      <dsp:spPr>
        <a:xfrm>
          <a:off x="2904262" y="721853"/>
          <a:ext cx="216077" cy="3845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5897"/>
              </a:lnTo>
              <a:lnTo>
                <a:pt x="216077" y="38458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0F3BF6-D940-4FD2-9BE7-C499EB28A41F}">
      <dsp:nvSpPr>
        <dsp:cNvPr id="0" name=""/>
        <dsp:cNvSpPr/>
      </dsp:nvSpPr>
      <dsp:spPr>
        <a:xfrm>
          <a:off x="3120339" y="4311495"/>
          <a:ext cx="2351702" cy="512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Diagramme réseau</a:t>
          </a:r>
          <a:endParaRPr lang="fr-FR" sz="1500" kern="1200" dirty="0"/>
        </a:p>
      </dsp:txBody>
      <dsp:txXfrm>
        <a:off x="3135350" y="4326506"/>
        <a:ext cx="2321680" cy="482490"/>
      </dsp:txXfrm>
    </dsp:sp>
    <dsp:sp modelId="{B637E832-BCD5-4780-AAC2-40B64B3733C7}">
      <dsp:nvSpPr>
        <dsp:cNvPr id="0" name=""/>
        <dsp:cNvSpPr/>
      </dsp:nvSpPr>
      <dsp:spPr>
        <a:xfrm>
          <a:off x="2904262" y="721853"/>
          <a:ext cx="206869" cy="4426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6843"/>
              </a:lnTo>
              <a:lnTo>
                <a:pt x="206869" y="442684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EFDD8-912F-4EF4-9BF9-6591FA6D9AC2}">
      <dsp:nvSpPr>
        <dsp:cNvPr id="0" name=""/>
        <dsp:cNvSpPr/>
      </dsp:nvSpPr>
      <dsp:spPr>
        <a:xfrm>
          <a:off x="3111131" y="4926690"/>
          <a:ext cx="1378450" cy="4440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Specs</a:t>
          </a:r>
          <a:endParaRPr lang="fr-FR" sz="1500" kern="1200" dirty="0"/>
        </a:p>
      </dsp:txBody>
      <dsp:txXfrm>
        <a:off x="3124136" y="4939695"/>
        <a:ext cx="1352440" cy="418003"/>
      </dsp:txXfrm>
    </dsp:sp>
    <dsp:sp modelId="{58547020-BA07-465D-AEC3-202910E98C6B}">
      <dsp:nvSpPr>
        <dsp:cNvPr id="0" name=""/>
        <dsp:cNvSpPr/>
      </dsp:nvSpPr>
      <dsp:spPr>
        <a:xfrm>
          <a:off x="5880454" y="2478"/>
          <a:ext cx="1438751" cy="719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Missions</a:t>
          </a:r>
          <a:endParaRPr lang="fr-FR" sz="1900" kern="1200" dirty="0"/>
        </a:p>
      </dsp:txBody>
      <dsp:txXfrm>
        <a:off x="5901524" y="23548"/>
        <a:ext cx="1396611" cy="677235"/>
      </dsp:txXfrm>
    </dsp:sp>
    <dsp:sp modelId="{6BE6D28F-04D3-4F13-8D97-53368FF60230}">
      <dsp:nvSpPr>
        <dsp:cNvPr id="0" name=""/>
        <dsp:cNvSpPr/>
      </dsp:nvSpPr>
      <dsp:spPr>
        <a:xfrm>
          <a:off x="6024329" y="721853"/>
          <a:ext cx="164578" cy="539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9531"/>
              </a:lnTo>
              <a:lnTo>
                <a:pt x="164578" y="5395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4A504-6D17-4820-A450-554B69200FE0}">
      <dsp:nvSpPr>
        <dsp:cNvPr id="0" name=""/>
        <dsp:cNvSpPr/>
      </dsp:nvSpPr>
      <dsp:spPr>
        <a:xfrm>
          <a:off x="6188908" y="901697"/>
          <a:ext cx="1151001" cy="719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JUnit</a:t>
          </a:r>
          <a:r>
            <a:rPr lang="fr-FR" sz="1500" kern="1200" dirty="0" smtClean="0"/>
            <a:t> test</a:t>
          </a:r>
          <a:endParaRPr lang="fr-FR" sz="1500" kern="1200" dirty="0"/>
        </a:p>
      </dsp:txBody>
      <dsp:txXfrm>
        <a:off x="6209978" y="922767"/>
        <a:ext cx="1108861" cy="677235"/>
      </dsp:txXfrm>
    </dsp:sp>
    <dsp:sp modelId="{A8ACE6B9-7F77-4A57-A728-25216F8F91A2}">
      <dsp:nvSpPr>
        <dsp:cNvPr id="0" name=""/>
        <dsp:cNvSpPr/>
      </dsp:nvSpPr>
      <dsp:spPr>
        <a:xfrm>
          <a:off x="6024329" y="721853"/>
          <a:ext cx="164578" cy="1323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888"/>
              </a:lnTo>
              <a:lnTo>
                <a:pt x="164578" y="13238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6A6B3-605D-462C-BB99-36676B32C823}">
      <dsp:nvSpPr>
        <dsp:cNvPr id="0" name=""/>
        <dsp:cNvSpPr/>
      </dsp:nvSpPr>
      <dsp:spPr>
        <a:xfrm>
          <a:off x="6188908" y="1800917"/>
          <a:ext cx="1151001" cy="489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GitHub</a:t>
          </a:r>
          <a:endParaRPr lang="fr-FR" sz="1500" kern="1200" dirty="0"/>
        </a:p>
      </dsp:txBody>
      <dsp:txXfrm>
        <a:off x="6203249" y="1815258"/>
        <a:ext cx="1122319" cy="460968"/>
      </dsp:txXfrm>
    </dsp:sp>
    <dsp:sp modelId="{55F4A1AF-9CEC-4021-A812-CEB988D595E0}">
      <dsp:nvSpPr>
        <dsp:cNvPr id="0" name=""/>
        <dsp:cNvSpPr/>
      </dsp:nvSpPr>
      <dsp:spPr>
        <a:xfrm>
          <a:off x="6024329" y="721853"/>
          <a:ext cx="164578" cy="196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3154"/>
              </a:lnTo>
              <a:lnTo>
                <a:pt x="164578" y="196315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3FFA31-F637-4E1D-93AF-E44ACB28DC6A}">
      <dsp:nvSpPr>
        <dsp:cNvPr id="0" name=""/>
        <dsp:cNvSpPr/>
      </dsp:nvSpPr>
      <dsp:spPr>
        <a:xfrm>
          <a:off x="6188908" y="2470411"/>
          <a:ext cx="1487680" cy="429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Agile SCRUM</a:t>
          </a:r>
          <a:endParaRPr lang="fr-FR" sz="1500" kern="1200" dirty="0"/>
        </a:p>
      </dsp:txBody>
      <dsp:txXfrm>
        <a:off x="6201479" y="2482982"/>
        <a:ext cx="1462538" cy="404051"/>
      </dsp:txXfrm>
    </dsp:sp>
    <dsp:sp modelId="{F5EB1314-246A-47C3-85BA-549108E3A899}">
      <dsp:nvSpPr>
        <dsp:cNvPr id="0" name=""/>
        <dsp:cNvSpPr/>
      </dsp:nvSpPr>
      <dsp:spPr>
        <a:xfrm>
          <a:off x="6024329" y="721853"/>
          <a:ext cx="164578" cy="26149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4959"/>
              </a:lnTo>
              <a:lnTo>
                <a:pt x="164578" y="261495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5879A-B84D-4640-90FB-3B6BE3D3DDA9}">
      <dsp:nvSpPr>
        <dsp:cNvPr id="0" name=""/>
        <dsp:cNvSpPr/>
      </dsp:nvSpPr>
      <dsp:spPr>
        <a:xfrm>
          <a:off x="6188908" y="3079449"/>
          <a:ext cx="1151001" cy="51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Moodle</a:t>
          </a:r>
          <a:endParaRPr lang="fr-FR" sz="1500" kern="1200" dirty="0"/>
        </a:p>
      </dsp:txBody>
      <dsp:txXfrm>
        <a:off x="6203984" y="3094525"/>
        <a:ext cx="1120849" cy="484575"/>
      </dsp:txXfrm>
    </dsp:sp>
    <dsp:sp modelId="{FBC5E374-5EFB-461D-B607-4DE9A4FF9AAC}">
      <dsp:nvSpPr>
        <dsp:cNvPr id="0" name=""/>
        <dsp:cNvSpPr/>
      </dsp:nvSpPr>
      <dsp:spPr>
        <a:xfrm>
          <a:off x="6024329" y="721853"/>
          <a:ext cx="209249" cy="3167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67407"/>
              </a:lnTo>
              <a:lnTo>
                <a:pt x="209249" y="316740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5284D-0A45-4CAF-8A05-8EE9EEEBB5D3}">
      <dsp:nvSpPr>
        <dsp:cNvPr id="0" name=""/>
        <dsp:cNvSpPr/>
      </dsp:nvSpPr>
      <dsp:spPr>
        <a:xfrm>
          <a:off x="6233578" y="3684674"/>
          <a:ext cx="2373490" cy="409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Contrat De prestation</a:t>
          </a:r>
          <a:endParaRPr lang="fr-FR" sz="1500" kern="1200" dirty="0"/>
        </a:p>
      </dsp:txBody>
      <dsp:txXfrm>
        <a:off x="6245562" y="3696658"/>
        <a:ext cx="2349522" cy="385205"/>
      </dsp:txXfrm>
    </dsp:sp>
    <dsp:sp modelId="{5636D13F-FD36-498E-B2AA-40A926497181}">
      <dsp:nvSpPr>
        <dsp:cNvPr id="0" name=""/>
        <dsp:cNvSpPr/>
      </dsp:nvSpPr>
      <dsp:spPr>
        <a:xfrm>
          <a:off x="6024329" y="721853"/>
          <a:ext cx="154231" cy="3723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3110"/>
              </a:lnTo>
              <a:lnTo>
                <a:pt x="154231" y="372311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55580-C9A5-4060-AC0B-88EBC80F2E4A}">
      <dsp:nvSpPr>
        <dsp:cNvPr id="0" name=""/>
        <dsp:cNvSpPr/>
      </dsp:nvSpPr>
      <dsp:spPr>
        <a:xfrm>
          <a:off x="6178560" y="4262743"/>
          <a:ext cx="1414212" cy="3644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JavaDoc</a:t>
          </a:r>
          <a:endParaRPr lang="fr-FR" sz="1500" kern="1200" dirty="0"/>
        </a:p>
      </dsp:txBody>
      <dsp:txXfrm>
        <a:off x="6189234" y="4273417"/>
        <a:ext cx="1392864" cy="343094"/>
      </dsp:txXfrm>
    </dsp:sp>
    <dsp:sp modelId="{3C87CDB6-FE3A-4122-8568-3353E8AD401D}">
      <dsp:nvSpPr>
        <dsp:cNvPr id="0" name=""/>
        <dsp:cNvSpPr/>
      </dsp:nvSpPr>
      <dsp:spPr>
        <a:xfrm>
          <a:off x="6024329" y="721853"/>
          <a:ext cx="164705" cy="4349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9176"/>
              </a:lnTo>
              <a:lnTo>
                <a:pt x="164705" y="434917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50AC80-8C95-4E73-9DDD-B6A26EC1B97E}">
      <dsp:nvSpPr>
        <dsp:cNvPr id="0" name=""/>
        <dsp:cNvSpPr/>
      </dsp:nvSpPr>
      <dsp:spPr>
        <a:xfrm>
          <a:off x="6189035" y="4899527"/>
          <a:ext cx="1748451" cy="3430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Sonarcloud</a:t>
          </a:r>
          <a:endParaRPr lang="fr-FR" sz="1500" kern="1200" dirty="0"/>
        </a:p>
      </dsp:txBody>
      <dsp:txXfrm>
        <a:off x="6199081" y="4909573"/>
        <a:ext cx="1728359" cy="32291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EE3CD-1EFA-4D97-931E-37CBF8D96FDF}">
      <dsp:nvSpPr>
        <dsp:cNvPr id="0" name=""/>
        <dsp:cNvSpPr/>
      </dsp:nvSpPr>
      <dsp:spPr>
        <a:xfrm rot="5400000">
          <a:off x="1904585" y="-640651"/>
          <a:ext cx="655887" cy="21012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smtClean="0"/>
            <a:t>detection d’eureur</a:t>
          </a:r>
          <a:endParaRPr lang="fr-FR" sz="1200" kern="1200"/>
        </a:p>
      </dsp:txBody>
      <dsp:txXfrm rot="-5400000">
        <a:off x="1181927" y="114025"/>
        <a:ext cx="2069185" cy="591851"/>
      </dsp:txXfrm>
    </dsp:sp>
    <dsp:sp modelId="{F806A7FD-3C2C-44A5-8175-66685890D2A4}">
      <dsp:nvSpPr>
        <dsp:cNvPr id="0" name=""/>
        <dsp:cNvSpPr/>
      </dsp:nvSpPr>
      <dsp:spPr>
        <a:xfrm>
          <a:off x="0" y="20"/>
          <a:ext cx="1181927" cy="81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smtClean="0"/>
            <a:t>Fiabilité</a:t>
          </a:r>
          <a:endParaRPr lang="fr-FR" sz="1100" kern="1200"/>
        </a:p>
      </dsp:txBody>
      <dsp:txXfrm>
        <a:off x="40022" y="40042"/>
        <a:ext cx="1101883" cy="739815"/>
      </dsp:txXfrm>
    </dsp:sp>
    <dsp:sp modelId="{F3FB741C-274F-4C08-A7AE-4C5E587F4E61}">
      <dsp:nvSpPr>
        <dsp:cNvPr id="0" name=""/>
        <dsp:cNvSpPr/>
      </dsp:nvSpPr>
      <dsp:spPr>
        <a:xfrm rot="5400000">
          <a:off x="1904585" y="220201"/>
          <a:ext cx="655887" cy="21012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code </a:t>
          </a:r>
          <a:r>
            <a:rPr lang="fr-FR" sz="1200" kern="1200" dirty="0" err="1" smtClean="0"/>
            <a:t>smells</a:t>
          </a:r>
          <a:r>
            <a:rPr lang="fr-FR" sz="1200" kern="1200" dirty="0" smtClean="0"/>
            <a:t> ou mauvaise pratique</a:t>
          </a:r>
          <a:endParaRPr lang="fr-FR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Recherche de bug</a:t>
          </a:r>
          <a:endParaRPr lang="fr-FR" sz="1200" kern="1200" dirty="0"/>
        </a:p>
      </dsp:txBody>
      <dsp:txXfrm rot="-5400000">
        <a:off x="1181927" y="974877"/>
        <a:ext cx="2069185" cy="591851"/>
      </dsp:txXfrm>
    </dsp:sp>
    <dsp:sp modelId="{BFD40E51-58BB-4F1D-84E2-1BF08D3E958E}">
      <dsp:nvSpPr>
        <dsp:cNvPr id="0" name=""/>
        <dsp:cNvSpPr/>
      </dsp:nvSpPr>
      <dsp:spPr>
        <a:xfrm>
          <a:off x="0" y="860873"/>
          <a:ext cx="1181927" cy="81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smtClean="0"/>
            <a:t>Maintenabilité</a:t>
          </a:r>
          <a:endParaRPr lang="fr-FR" sz="1100" kern="1200"/>
        </a:p>
      </dsp:txBody>
      <dsp:txXfrm>
        <a:off x="40022" y="900895"/>
        <a:ext cx="1101883" cy="739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8A60F-3CC3-4AC6-9659-D493B7EB540B}">
      <dsp:nvSpPr>
        <dsp:cNvPr id="0" name=""/>
        <dsp:cNvSpPr/>
      </dsp:nvSpPr>
      <dsp:spPr>
        <a:xfrm>
          <a:off x="0" y="178310"/>
          <a:ext cx="8825657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500" b="0" i="0" kern="1200" dirty="0" smtClean="0"/>
            <a:t>I. Contexte</a:t>
          </a:r>
          <a:endParaRPr lang="fr-FR" sz="6500" kern="1200" dirty="0"/>
        </a:p>
      </dsp:txBody>
      <dsp:txXfrm>
        <a:off x="76105" y="254415"/>
        <a:ext cx="8673447" cy="14068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41887-0F02-4E4A-B547-57F93C2A3F7D}">
      <dsp:nvSpPr>
        <dsp:cNvPr id="0" name=""/>
        <dsp:cNvSpPr/>
      </dsp:nvSpPr>
      <dsp:spPr>
        <a:xfrm rot="5400000">
          <a:off x="6527069" y="-2864395"/>
          <a:ext cx="530535" cy="6392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b="1" i="0" kern="1200" dirty="0" smtClean="0"/>
            <a:t>MODULE: gestion des employés</a:t>
          </a:r>
          <a:r>
            <a:rPr lang="en-US" sz="1200" b="1" i="0" kern="1200" dirty="0" smtClean="0"/>
            <a:t>​</a:t>
          </a:r>
          <a:endParaRPr lang="fr-FR" sz="1200" b="1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b="1" i="0" kern="1200" dirty="0" smtClean="0"/>
            <a:t>Gestion de salaire</a:t>
          </a:r>
          <a:r>
            <a:rPr lang="en-US" sz="1300" b="0" i="0" kern="1200" dirty="0" smtClean="0"/>
            <a:t>​</a:t>
          </a:r>
          <a:endParaRPr lang="fr-FR" sz="1300" kern="1200" dirty="0"/>
        </a:p>
      </dsp:txBody>
      <dsp:txXfrm rot="-5400000">
        <a:off x="3595943" y="92630"/>
        <a:ext cx="6366889" cy="478737"/>
      </dsp:txXfrm>
    </dsp:sp>
    <dsp:sp modelId="{F5E1922A-E045-4827-B243-39BA050D149F}">
      <dsp:nvSpPr>
        <dsp:cNvPr id="0" name=""/>
        <dsp:cNvSpPr/>
      </dsp:nvSpPr>
      <dsp:spPr>
        <a:xfrm>
          <a:off x="0" y="413"/>
          <a:ext cx="3595943" cy="6631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i="0" kern="1200" dirty="0" smtClean="0"/>
            <a:t>Ressources humaines</a:t>
          </a:r>
          <a:r>
            <a:rPr lang="en-US" sz="1800" b="0" i="0" kern="1200" dirty="0" smtClean="0"/>
            <a:t>​</a:t>
          </a:r>
          <a:endParaRPr lang="fr-FR" sz="1800" kern="1200" dirty="0"/>
        </a:p>
      </dsp:txBody>
      <dsp:txXfrm>
        <a:off x="32373" y="32786"/>
        <a:ext cx="3531197" cy="598423"/>
      </dsp:txXfrm>
    </dsp:sp>
    <dsp:sp modelId="{F39EA9F7-BD62-4BC6-A6B9-C1876E983F1C}">
      <dsp:nvSpPr>
        <dsp:cNvPr id="0" name=""/>
        <dsp:cNvSpPr/>
      </dsp:nvSpPr>
      <dsp:spPr>
        <a:xfrm rot="5400000">
          <a:off x="6527069" y="-2168067"/>
          <a:ext cx="530535" cy="6392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1" i="0" kern="1200" dirty="0" smtClean="0"/>
            <a:t>Création de profil utilisateur pour un employé donné</a:t>
          </a:r>
          <a:r>
            <a:rPr lang="en-US" sz="1300" b="0" i="0" kern="1200" dirty="0" smtClean="0"/>
            <a:t>​</a:t>
          </a:r>
          <a:endParaRPr lang="fr-FR" sz="1300" kern="1200" dirty="0"/>
        </a:p>
      </dsp:txBody>
      <dsp:txXfrm rot="-5400000">
        <a:off x="3595943" y="788958"/>
        <a:ext cx="6366889" cy="478737"/>
      </dsp:txXfrm>
    </dsp:sp>
    <dsp:sp modelId="{A9E9EC4B-2C9B-4EB2-BF2A-FE1CC4F1D4C2}">
      <dsp:nvSpPr>
        <dsp:cNvPr id="0" name=""/>
        <dsp:cNvSpPr/>
      </dsp:nvSpPr>
      <dsp:spPr>
        <a:xfrm>
          <a:off x="0" y="696741"/>
          <a:ext cx="3595943" cy="6631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i="0" kern="1200" dirty="0" smtClean="0"/>
            <a:t>DSI : département système d’informatique</a:t>
          </a:r>
          <a:r>
            <a:rPr lang="en-US" sz="1800" b="0" i="0" kern="1200" dirty="0" smtClean="0"/>
            <a:t>​</a:t>
          </a:r>
          <a:endParaRPr lang="fr-FR" sz="1800" kern="1200" dirty="0"/>
        </a:p>
      </dsp:txBody>
      <dsp:txXfrm>
        <a:off x="32373" y="729114"/>
        <a:ext cx="3531197" cy="598423"/>
      </dsp:txXfrm>
    </dsp:sp>
    <dsp:sp modelId="{F22DD8F1-05C7-4659-94D3-76D19E129C82}">
      <dsp:nvSpPr>
        <dsp:cNvPr id="0" name=""/>
        <dsp:cNvSpPr/>
      </dsp:nvSpPr>
      <dsp:spPr>
        <a:xfrm rot="5400000">
          <a:off x="6527069" y="-1471739"/>
          <a:ext cx="530535" cy="6392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b="1" i="0" kern="1200" dirty="0" smtClean="0"/>
            <a:t>Gestion des taches administratives liées à la finance.</a:t>
          </a:r>
          <a:r>
            <a:rPr lang="en-US" sz="1200" b="1" i="0" kern="1200" dirty="0" smtClean="0"/>
            <a:t>​</a:t>
          </a:r>
          <a:endParaRPr lang="fr-FR" sz="1200" b="1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b="1" i="0" kern="1200" dirty="0" smtClean="0"/>
            <a:t>Nouvelles commandes et suivi des achats et ventes</a:t>
          </a:r>
          <a:r>
            <a:rPr lang="en-US" sz="1300" b="0" i="0" kern="1200" dirty="0" smtClean="0"/>
            <a:t>​</a:t>
          </a:r>
          <a:endParaRPr lang="fr-FR" sz="1300" kern="1200" dirty="0"/>
        </a:p>
      </dsp:txBody>
      <dsp:txXfrm rot="-5400000">
        <a:off x="3595943" y="1485286"/>
        <a:ext cx="6366889" cy="478737"/>
      </dsp:txXfrm>
    </dsp:sp>
    <dsp:sp modelId="{A25758B8-CE79-4EFA-9553-9F89356C9832}">
      <dsp:nvSpPr>
        <dsp:cNvPr id="0" name=""/>
        <dsp:cNvSpPr/>
      </dsp:nvSpPr>
      <dsp:spPr>
        <a:xfrm>
          <a:off x="0" y="1393069"/>
          <a:ext cx="3595943" cy="6631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i="0" kern="1200" dirty="0" smtClean="0"/>
            <a:t>Administration et finance </a:t>
          </a:r>
          <a:r>
            <a:rPr lang="en-US" sz="1800" b="0" i="0" kern="1200" dirty="0" smtClean="0"/>
            <a:t>​</a:t>
          </a:r>
          <a:endParaRPr lang="fr-FR" sz="1800" kern="1200" dirty="0"/>
        </a:p>
      </dsp:txBody>
      <dsp:txXfrm>
        <a:off x="32373" y="1425442"/>
        <a:ext cx="3531197" cy="598423"/>
      </dsp:txXfrm>
    </dsp:sp>
    <dsp:sp modelId="{AF6A4BD7-C94B-4C14-85F1-0B608FE4814B}">
      <dsp:nvSpPr>
        <dsp:cNvPr id="0" name=""/>
        <dsp:cNvSpPr/>
      </dsp:nvSpPr>
      <dsp:spPr>
        <a:xfrm rot="5400000">
          <a:off x="6527069" y="-757224"/>
          <a:ext cx="530535" cy="6392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1" i="0" kern="1200" dirty="0" smtClean="0"/>
            <a:t>Gestion de privilège</a:t>
          </a:r>
          <a:endParaRPr lang="fr-FR" sz="1400" b="1" kern="1200" dirty="0"/>
        </a:p>
      </dsp:txBody>
      <dsp:txXfrm rot="-5400000">
        <a:off x="3595943" y="2199801"/>
        <a:ext cx="6366889" cy="478737"/>
      </dsp:txXfrm>
    </dsp:sp>
    <dsp:sp modelId="{6DF7A08B-313C-4F6B-8D24-814EF02C0958}">
      <dsp:nvSpPr>
        <dsp:cNvPr id="0" name=""/>
        <dsp:cNvSpPr/>
      </dsp:nvSpPr>
      <dsp:spPr>
        <a:xfrm>
          <a:off x="0" y="2089397"/>
          <a:ext cx="3595943" cy="6631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i="0" kern="1200" dirty="0" smtClean="0"/>
            <a:t>Administration système</a:t>
          </a:r>
          <a:r>
            <a:rPr lang="en-US" sz="1800" b="0" i="0" kern="1200" dirty="0" smtClean="0"/>
            <a:t>​</a:t>
          </a:r>
          <a:endParaRPr lang="fr-FR" sz="1800" kern="1200" dirty="0"/>
        </a:p>
      </dsp:txBody>
      <dsp:txXfrm>
        <a:off x="32373" y="2121770"/>
        <a:ext cx="3531197" cy="598423"/>
      </dsp:txXfrm>
    </dsp:sp>
    <dsp:sp modelId="{00BE1886-5B35-4832-A2F4-6EEE8C0EA200}">
      <dsp:nvSpPr>
        <dsp:cNvPr id="0" name=""/>
        <dsp:cNvSpPr/>
      </dsp:nvSpPr>
      <dsp:spPr>
        <a:xfrm rot="5400000">
          <a:off x="6527069" y="-79083"/>
          <a:ext cx="530535" cy="6392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1" i="0" kern="1200" dirty="0" smtClean="0"/>
            <a:t>Gestion de vente</a:t>
          </a:r>
          <a:r>
            <a:rPr lang="en-US" sz="2500" b="0" i="0" kern="1200" dirty="0" smtClean="0"/>
            <a:t>​</a:t>
          </a:r>
          <a:endParaRPr lang="fr-FR" sz="2500" kern="1200" dirty="0"/>
        </a:p>
      </dsp:txBody>
      <dsp:txXfrm rot="-5400000">
        <a:off x="3595943" y="2877942"/>
        <a:ext cx="6366889" cy="478737"/>
      </dsp:txXfrm>
    </dsp:sp>
    <dsp:sp modelId="{E4A92DEC-B49F-4F39-ACB5-6D2C69C9ECD6}">
      <dsp:nvSpPr>
        <dsp:cNvPr id="0" name=""/>
        <dsp:cNvSpPr/>
      </dsp:nvSpPr>
      <dsp:spPr>
        <a:xfrm>
          <a:off x="0" y="2785725"/>
          <a:ext cx="3595943" cy="6631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i="0" kern="1200" dirty="0" smtClean="0"/>
            <a:t>Vente </a:t>
          </a:r>
          <a:r>
            <a:rPr lang="en-US" sz="1800" b="0" i="0" kern="1200" dirty="0" smtClean="0"/>
            <a:t>​</a:t>
          </a:r>
          <a:endParaRPr lang="fr-FR" sz="1800" kern="1200" dirty="0"/>
        </a:p>
      </dsp:txBody>
      <dsp:txXfrm>
        <a:off x="32373" y="2818098"/>
        <a:ext cx="3531197" cy="598423"/>
      </dsp:txXfrm>
    </dsp:sp>
    <dsp:sp modelId="{56C9D399-58CF-4A90-9517-8DE494A99331}">
      <dsp:nvSpPr>
        <dsp:cNvPr id="0" name=""/>
        <dsp:cNvSpPr/>
      </dsp:nvSpPr>
      <dsp:spPr>
        <a:xfrm rot="5400000">
          <a:off x="6527069" y="617244"/>
          <a:ext cx="530535" cy="6392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1" i="0" kern="1200" dirty="0" smtClean="0"/>
            <a:t>Gestion de stock et livraison</a:t>
          </a:r>
          <a:r>
            <a:rPr lang="en-US" sz="2500" b="0" i="0" kern="1200" dirty="0" smtClean="0"/>
            <a:t>​</a:t>
          </a:r>
          <a:endParaRPr lang="fr-FR" sz="2500" kern="1200" dirty="0"/>
        </a:p>
      </dsp:txBody>
      <dsp:txXfrm rot="-5400000">
        <a:off x="3595943" y="3574270"/>
        <a:ext cx="6366889" cy="478737"/>
      </dsp:txXfrm>
    </dsp:sp>
    <dsp:sp modelId="{68A1C20A-902F-4841-A8A3-145C67321DE8}">
      <dsp:nvSpPr>
        <dsp:cNvPr id="0" name=""/>
        <dsp:cNvSpPr/>
      </dsp:nvSpPr>
      <dsp:spPr>
        <a:xfrm>
          <a:off x="0" y="3482053"/>
          <a:ext cx="3595943" cy="6631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i="0" kern="1200" smtClean="0"/>
            <a:t>Entrepôts </a:t>
          </a:r>
          <a:r>
            <a:rPr lang="en-US" sz="1800" b="0" i="0" kern="1200" smtClean="0"/>
            <a:t>​</a:t>
          </a:r>
          <a:endParaRPr lang="fr-FR" sz="1800" kern="1200"/>
        </a:p>
      </dsp:txBody>
      <dsp:txXfrm>
        <a:off x="32373" y="3514426"/>
        <a:ext cx="3531197" cy="598423"/>
      </dsp:txXfrm>
    </dsp:sp>
    <dsp:sp modelId="{A4F0E674-5DC1-4589-94CB-92B4603A9ED8}">
      <dsp:nvSpPr>
        <dsp:cNvPr id="0" name=""/>
        <dsp:cNvSpPr/>
      </dsp:nvSpPr>
      <dsp:spPr>
        <a:xfrm rot="5400000">
          <a:off x="6527069" y="1313572"/>
          <a:ext cx="530535" cy="63927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1" i="0" kern="1200" dirty="0" smtClean="0"/>
            <a:t>Gestion de privilège</a:t>
          </a:r>
          <a:r>
            <a:rPr lang="en-US" sz="2500" b="0" i="0" kern="1200" dirty="0" smtClean="0"/>
            <a:t>​</a:t>
          </a:r>
          <a:endParaRPr lang="fr-FR" sz="2500" kern="1200" dirty="0"/>
        </a:p>
      </dsp:txBody>
      <dsp:txXfrm rot="-5400000">
        <a:off x="3595943" y="4270598"/>
        <a:ext cx="6366889" cy="478737"/>
      </dsp:txXfrm>
    </dsp:sp>
    <dsp:sp modelId="{B52DD00E-EC02-4F69-AB46-E5F412DF4BAF}">
      <dsp:nvSpPr>
        <dsp:cNvPr id="0" name=""/>
        <dsp:cNvSpPr/>
      </dsp:nvSpPr>
      <dsp:spPr>
        <a:xfrm>
          <a:off x="0" y="4178381"/>
          <a:ext cx="3595943" cy="6631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i="0" kern="1200" dirty="0" smtClean="0"/>
            <a:t>Administration système</a:t>
          </a:r>
          <a:r>
            <a:rPr lang="en-US" sz="1800" b="0" i="0" kern="1200" dirty="0" smtClean="0"/>
            <a:t>​</a:t>
          </a:r>
          <a:endParaRPr lang="fr-FR" sz="1800" kern="1200" dirty="0"/>
        </a:p>
      </dsp:txBody>
      <dsp:txXfrm>
        <a:off x="32373" y="4210754"/>
        <a:ext cx="3531197" cy="5984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2C17E-FCDE-49C3-9F4F-D9997C9342B3}">
      <dsp:nvSpPr>
        <dsp:cNvPr id="0" name=""/>
        <dsp:cNvSpPr/>
      </dsp:nvSpPr>
      <dsp:spPr>
        <a:xfrm>
          <a:off x="235696" y="409129"/>
          <a:ext cx="4658669" cy="3089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491646B-09F7-457D-8CE0-A7F01C8BDA4A}">
      <dsp:nvSpPr>
        <dsp:cNvPr id="0" name=""/>
        <dsp:cNvSpPr/>
      </dsp:nvSpPr>
      <dsp:spPr>
        <a:xfrm>
          <a:off x="1087864" y="3307673"/>
          <a:ext cx="3602187" cy="8656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fr-FR" sz="2700" b="0" i="0" kern="1200" smtClean="0"/>
            <a:t>Diagramme de classes</a:t>
          </a:r>
          <a:endParaRPr lang="fr-FR" sz="2700" kern="1200"/>
        </a:p>
      </dsp:txBody>
      <dsp:txXfrm>
        <a:off x="1087864" y="3307673"/>
        <a:ext cx="3602187" cy="865665"/>
      </dsp:txXfrm>
    </dsp:sp>
    <dsp:sp modelId="{30F0A4E3-4342-4098-8901-8CD8CD3A4D42}">
      <dsp:nvSpPr>
        <dsp:cNvPr id="0" name=""/>
        <dsp:cNvSpPr/>
      </dsp:nvSpPr>
      <dsp:spPr>
        <a:xfrm>
          <a:off x="5246075" y="724417"/>
          <a:ext cx="4978254" cy="308923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90739D7-4C68-4042-A94F-B7F09AFA212C}">
      <dsp:nvSpPr>
        <dsp:cNvPr id="0" name=""/>
        <dsp:cNvSpPr/>
      </dsp:nvSpPr>
      <dsp:spPr>
        <a:xfrm>
          <a:off x="6645844" y="3307673"/>
          <a:ext cx="3602187" cy="8656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fr-FR" sz="2700" b="0" i="0" kern="1200" dirty="0" smtClean="0"/>
            <a:t>Diagramme de cas d’utilisation</a:t>
          </a:r>
          <a:endParaRPr lang="fr-FR" sz="2700" kern="1200" dirty="0"/>
        </a:p>
      </dsp:txBody>
      <dsp:txXfrm>
        <a:off x="6645844" y="3307673"/>
        <a:ext cx="3602187" cy="8656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55A2-75CA-40E3-A445-D29C5ECBC1ED}">
      <dsp:nvSpPr>
        <dsp:cNvPr id="0" name=""/>
        <dsp:cNvSpPr/>
      </dsp:nvSpPr>
      <dsp:spPr>
        <a:xfrm rot="5400000">
          <a:off x="5067554" y="-1844751"/>
          <a:ext cx="2032186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b="0" i="0" kern="1200" dirty="0" smtClean="0"/>
            <a:t>L’information vient à l’utilisateur.</a:t>
          </a:r>
          <a:endParaRPr lang="fr-FR" sz="2600" kern="1200" dirty="0"/>
        </a:p>
        <a:p>
          <a:pPr marL="457200" lvl="2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b="0" i="0" kern="1200" dirty="0" smtClean="0"/>
            <a:t>Google </a:t>
          </a:r>
          <a:r>
            <a:rPr lang="fr-FR" sz="2600" b="0" i="0" kern="1200" dirty="0" err="1" smtClean="0"/>
            <a:t>alerts</a:t>
          </a:r>
          <a:endParaRPr lang="fr-FR" sz="2600" kern="1200" dirty="0"/>
        </a:p>
        <a:p>
          <a:pPr marL="457200" lvl="2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b="0" i="0" kern="1200" dirty="0" smtClean="0"/>
            <a:t>Flux RSS</a:t>
          </a:r>
          <a:endParaRPr lang="fr-FR" sz="2600" kern="1200" dirty="0"/>
        </a:p>
        <a:p>
          <a:pPr marL="457200" lvl="2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b="0" i="0" kern="1200" dirty="0" smtClean="0"/>
            <a:t>Newsletters</a:t>
          </a:r>
          <a:endParaRPr lang="fr-FR" sz="2600" kern="1200" dirty="0"/>
        </a:p>
      </dsp:txBody>
      <dsp:txXfrm rot="-5400000">
        <a:off x="3220755" y="101251"/>
        <a:ext cx="5626583" cy="1833780"/>
      </dsp:txXfrm>
    </dsp:sp>
    <dsp:sp modelId="{C185ED39-F6A3-4C77-8E38-7E9433518873}">
      <dsp:nvSpPr>
        <dsp:cNvPr id="0" name=""/>
        <dsp:cNvSpPr/>
      </dsp:nvSpPr>
      <dsp:spPr>
        <a:xfrm>
          <a:off x="0" y="16070"/>
          <a:ext cx="3220754" cy="20041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b="0" i="0" kern="1200" dirty="0" smtClean="0"/>
            <a:t>Méthode push :</a:t>
          </a:r>
          <a:endParaRPr lang="fr-FR" sz="4400" kern="1200" dirty="0"/>
        </a:p>
      </dsp:txBody>
      <dsp:txXfrm>
        <a:off x="97834" y="113904"/>
        <a:ext cx="3025086" cy="1808473"/>
      </dsp:txXfrm>
    </dsp:sp>
    <dsp:sp modelId="{F640B07C-CE2E-4C9C-B7A2-AA44FD2EA0A6}">
      <dsp:nvSpPr>
        <dsp:cNvPr id="0" name=""/>
        <dsp:cNvSpPr/>
      </dsp:nvSpPr>
      <dsp:spPr>
        <a:xfrm rot="5400000">
          <a:off x="5067554" y="314446"/>
          <a:ext cx="2032186" cy="57257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b="0" i="0" kern="1200" smtClean="0"/>
            <a:t>L’utilisateur va vers l’information.</a:t>
          </a:r>
          <a:endParaRPr lang="fr-FR" sz="2600" kern="1200"/>
        </a:p>
        <a:p>
          <a:pPr marL="457200" lvl="2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600" b="0" i="0" kern="1200" smtClean="0"/>
            <a:t>Recherche sur le navigateur.</a:t>
          </a:r>
          <a:endParaRPr lang="fr-FR" sz="2600" kern="1200"/>
        </a:p>
      </dsp:txBody>
      <dsp:txXfrm rot="-5400000">
        <a:off x="3220755" y="2260449"/>
        <a:ext cx="5626583" cy="1833780"/>
      </dsp:txXfrm>
    </dsp:sp>
    <dsp:sp modelId="{ECFB55E5-7AAE-4E82-8C9B-F092344F4482}">
      <dsp:nvSpPr>
        <dsp:cNvPr id="0" name=""/>
        <dsp:cNvSpPr/>
      </dsp:nvSpPr>
      <dsp:spPr>
        <a:xfrm>
          <a:off x="0" y="2164447"/>
          <a:ext cx="3220754" cy="20257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b="0" i="0" kern="1200" dirty="0" smtClean="0"/>
            <a:t>Méthode pull :</a:t>
          </a:r>
          <a:endParaRPr lang="fr-FR" sz="4400" kern="1200" dirty="0"/>
        </a:p>
      </dsp:txBody>
      <dsp:txXfrm>
        <a:off x="98891" y="2263338"/>
        <a:ext cx="3022972" cy="18280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4F668-8A73-4F4B-8AF6-4E8BAD7D7930}">
      <dsp:nvSpPr>
        <dsp:cNvPr id="0" name=""/>
        <dsp:cNvSpPr/>
      </dsp:nvSpPr>
      <dsp:spPr>
        <a:xfrm>
          <a:off x="0" y="7622"/>
          <a:ext cx="9524073" cy="167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0" i="0" kern="1200" dirty="0" smtClean="0"/>
            <a:t>Exemples </a:t>
          </a:r>
          <a:r>
            <a:rPr lang="fr-FR" sz="2000" b="0" i="0" kern="1200" dirty="0" smtClean="0"/>
            <a:t>de veille méthode PUSH:</a:t>
          </a:r>
          <a:endParaRPr lang="fr-FR" sz="2000" kern="1200" dirty="0"/>
        </a:p>
      </dsp:txBody>
      <dsp:txXfrm>
        <a:off x="0" y="7622"/>
        <a:ext cx="9524073" cy="1670400"/>
      </dsp:txXfrm>
    </dsp:sp>
    <dsp:sp modelId="{24BBD7C5-4BB9-4AED-AD42-6A9D27409CA8}">
      <dsp:nvSpPr>
        <dsp:cNvPr id="0" name=""/>
        <dsp:cNvSpPr/>
      </dsp:nvSpPr>
      <dsp:spPr>
        <a:xfrm>
          <a:off x="0" y="1393298"/>
          <a:ext cx="9524073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6A81D-3A91-46AE-9F0E-E336B0804D9E}">
      <dsp:nvSpPr>
        <dsp:cNvPr id="0" name=""/>
        <dsp:cNvSpPr/>
      </dsp:nvSpPr>
      <dsp:spPr>
        <a:xfrm>
          <a:off x="0" y="769620"/>
          <a:ext cx="9005913" cy="35417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25F49-D6EF-4A14-8803-380749B5B7B6}">
      <dsp:nvSpPr>
        <dsp:cNvPr id="0" name=""/>
        <dsp:cNvSpPr/>
      </dsp:nvSpPr>
      <dsp:spPr>
        <a:xfrm>
          <a:off x="373592" y="0"/>
          <a:ext cx="6304139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81" tIns="0" rIns="238281" bIns="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0" i="0" kern="1200" dirty="0" smtClean="0"/>
            <a:t>Gestion de projet et planification du cout projet.</a:t>
          </a:r>
          <a:endParaRPr lang="fr-FR" sz="1900" kern="1200" dirty="0"/>
        </a:p>
      </dsp:txBody>
      <dsp:txXfrm>
        <a:off x="400972" y="27380"/>
        <a:ext cx="6249379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E58F8-67BF-4D84-930D-8BE4101219D7}">
      <dsp:nvSpPr>
        <dsp:cNvPr id="0" name=""/>
        <dsp:cNvSpPr/>
      </dsp:nvSpPr>
      <dsp:spPr>
        <a:xfrm>
          <a:off x="0" y="178310"/>
          <a:ext cx="8825657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500" b="0" i="0" kern="1200" dirty="0" smtClean="0"/>
            <a:t>II. Les Framework</a:t>
          </a:r>
          <a:endParaRPr lang="fr-FR" sz="6500" kern="1200" dirty="0"/>
        </a:p>
      </dsp:txBody>
      <dsp:txXfrm>
        <a:off x="76105" y="254415"/>
        <a:ext cx="8673447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94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4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7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6499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06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03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4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37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2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5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8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10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0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9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13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8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47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13.png"/><Relationship Id="rId9" Type="http://schemas.microsoft.com/office/2007/relationships/diagramDrawing" Target="../diagrams/drawin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5505" y="1332411"/>
            <a:ext cx="8676222" cy="10004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CYBERCAR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50669195"/>
              </p:ext>
            </p:extLst>
          </p:nvPr>
        </p:nvGraphicFramePr>
        <p:xfrm>
          <a:off x="1154955" y="4777379"/>
          <a:ext cx="8825658" cy="1553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3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all" dirty="0"/>
              <a:t>CHARTE INFOMATIQUE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27199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823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Données personnelles et sensibles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208716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65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Privacy by design</a:t>
            </a:r>
            <a:endParaRPr lang="fr-FR" dirty="0"/>
          </a:p>
        </p:txBody>
      </p:sp>
      <p:graphicFrame>
        <p:nvGraphicFramePr>
          <p:cNvPr id="7" name="Diagramme 6"/>
          <p:cNvGraphicFramePr/>
          <p:nvPr/>
        </p:nvGraphicFramePr>
        <p:xfrm>
          <a:off x="762000" y="2034540"/>
          <a:ext cx="10455106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46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all" dirty="0"/>
              <a:t>PIA - CNIL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2667000"/>
            <a:ext cx="2915843" cy="358933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33" y="2667000"/>
            <a:ext cx="3169539" cy="35893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51" y="2667000"/>
            <a:ext cx="3015010" cy="3589338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324679455"/>
              </p:ext>
            </p:extLst>
          </p:nvPr>
        </p:nvGraphicFramePr>
        <p:xfrm>
          <a:off x="942435" y="1483915"/>
          <a:ext cx="3734067" cy="59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8358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all" dirty="0"/>
              <a:t>DIAGRAMME RESEAU</a:t>
            </a:r>
            <a:r>
              <a:rPr lang="fr-FR" dirty="0"/>
              <a:t>​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93" y="1380824"/>
            <a:ext cx="8947150" cy="4183029"/>
          </a:xfrm>
        </p:spPr>
      </p:pic>
    </p:spTree>
    <p:extLst>
      <p:ext uri="{BB962C8B-B14F-4D97-AF65-F5344CB8AC3E}">
        <p14:creationId xmlns:p14="http://schemas.microsoft.com/office/powerpoint/2010/main" val="303515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Specs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52" y="2193721"/>
            <a:ext cx="5398655" cy="2498021"/>
          </a:xfrm>
        </p:spPr>
      </p:pic>
    </p:spTree>
    <p:extLst>
      <p:ext uri="{BB962C8B-B14F-4D97-AF65-F5344CB8AC3E}">
        <p14:creationId xmlns:p14="http://schemas.microsoft.com/office/powerpoint/2010/main" val="15865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802682815"/>
              </p:ext>
            </p:extLst>
          </p:nvPr>
        </p:nvGraphicFramePr>
        <p:xfrm>
          <a:off x="1154955" y="1447800"/>
          <a:ext cx="8825658" cy="332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812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Junit</a:t>
            </a:r>
            <a:r>
              <a:rPr lang="fr-FR" dirty="0" smtClean="0"/>
              <a:t> Test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35" y="1389698"/>
            <a:ext cx="5499205" cy="3808273"/>
          </a:xfrm>
        </p:spPr>
      </p:pic>
    </p:spTree>
    <p:extLst>
      <p:ext uri="{BB962C8B-B14F-4D97-AF65-F5344CB8AC3E}">
        <p14:creationId xmlns:p14="http://schemas.microsoft.com/office/powerpoint/2010/main" val="362117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GITHUB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92" y="1260158"/>
            <a:ext cx="6715191" cy="4195762"/>
          </a:xfrm>
        </p:spPr>
      </p:pic>
    </p:spTree>
    <p:extLst>
      <p:ext uri="{BB962C8B-B14F-4D97-AF65-F5344CB8AC3E}">
        <p14:creationId xmlns:p14="http://schemas.microsoft.com/office/powerpoint/2010/main" val="7922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SCRUM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396000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671886916"/>
              </p:ext>
            </p:extLst>
          </p:nvPr>
        </p:nvGraphicFramePr>
        <p:xfrm>
          <a:off x="1424940" y="4015740"/>
          <a:ext cx="2796540" cy="128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082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27314"/>
          </a:xfrm>
        </p:spPr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50367468"/>
              </p:ext>
            </p:extLst>
          </p:nvPr>
        </p:nvGraphicFramePr>
        <p:xfrm>
          <a:off x="1141413" y="1271451"/>
          <a:ext cx="8769532" cy="558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89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0782"/>
          </a:xfrm>
        </p:spPr>
        <p:txBody>
          <a:bodyPr/>
          <a:lstStyle/>
          <a:p>
            <a:r>
              <a:rPr lang="fr-FR" dirty="0" smtClean="0"/>
              <a:t>Moodle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1" y="2053352"/>
            <a:ext cx="6775767" cy="3010884"/>
          </a:xfrm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4045922653"/>
              </p:ext>
            </p:extLst>
          </p:nvPr>
        </p:nvGraphicFramePr>
        <p:xfrm>
          <a:off x="862149" y="1419497"/>
          <a:ext cx="4397827" cy="458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93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3142"/>
          </a:xfrm>
        </p:spPr>
        <p:txBody>
          <a:bodyPr/>
          <a:lstStyle/>
          <a:p>
            <a:r>
              <a:rPr lang="fr-FR" dirty="0"/>
              <a:t>Moodle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11" y="2052638"/>
            <a:ext cx="8834153" cy="4195762"/>
          </a:xfr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28274157"/>
              </p:ext>
            </p:extLst>
          </p:nvPr>
        </p:nvGraphicFramePr>
        <p:xfrm>
          <a:off x="1417320" y="1584960"/>
          <a:ext cx="242406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262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Contrat de prestation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4" y="1507264"/>
            <a:ext cx="4414818" cy="4195762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773" y="1507265"/>
            <a:ext cx="452447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JavaDoc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54" y="1648357"/>
            <a:ext cx="7705409" cy="3569588"/>
          </a:xfrm>
        </p:spPr>
      </p:pic>
    </p:spTree>
    <p:extLst>
      <p:ext uri="{BB962C8B-B14F-4D97-AF65-F5344CB8AC3E}">
        <p14:creationId xmlns:p14="http://schemas.microsoft.com/office/powerpoint/2010/main" val="24402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19031"/>
          </a:xfrm>
        </p:spPr>
        <p:txBody>
          <a:bodyPr/>
          <a:lstStyle/>
          <a:p>
            <a:r>
              <a:rPr lang="fr-FR" dirty="0" err="1" smtClean="0"/>
              <a:t>SonarCloud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010" y="2372303"/>
            <a:ext cx="6463905" cy="3820112"/>
          </a:xfr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469089684"/>
              </p:ext>
            </p:extLst>
          </p:nvPr>
        </p:nvGraphicFramePr>
        <p:xfrm>
          <a:off x="957943" y="1663337"/>
          <a:ext cx="6130834" cy="517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844269014"/>
              </p:ext>
            </p:extLst>
          </p:nvPr>
        </p:nvGraphicFramePr>
        <p:xfrm>
          <a:off x="957942" y="2769326"/>
          <a:ext cx="3283131" cy="168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010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265435384"/>
              </p:ext>
            </p:extLst>
          </p:nvPr>
        </p:nvGraphicFramePr>
        <p:xfrm>
          <a:off x="1154956" y="2861733"/>
          <a:ext cx="8825657" cy="1915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07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0985"/>
          </a:xfrm>
        </p:spPr>
        <p:txBody>
          <a:bodyPr/>
          <a:lstStyle/>
          <a:p>
            <a:r>
              <a:rPr lang="fr-FR" dirty="0"/>
              <a:t>Cahier des charges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182512"/>
              </p:ext>
            </p:extLst>
          </p:nvPr>
        </p:nvGraphicFramePr>
        <p:xfrm>
          <a:off x="888274" y="1611086"/>
          <a:ext cx="9988732" cy="4841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593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6779"/>
          </a:xfrm>
        </p:spPr>
        <p:txBody>
          <a:bodyPr/>
          <a:lstStyle/>
          <a:p>
            <a:r>
              <a:rPr lang="fr-FR" dirty="0" smtClean="0"/>
              <a:t>DIAGRAMME UML</a:t>
            </a:r>
            <a:endParaRPr lang="fr-FR" dirty="0"/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606103"/>
              </p:ext>
            </p:extLst>
          </p:nvPr>
        </p:nvGraphicFramePr>
        <p:xfrm>
          <a:off x="1154954" y="1562100"/>
          <a:ext cx="10383903" cy="4951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27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Veille Technologique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027623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07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Veille Technologique</a:t>
            </a:r>
            <a:endParaRPr lang="fr-FR" dirty="0"/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073303"/>
              </p:ext>
            </p:extLst>
          </p:nvPr>
        </p:nvGraphicFramePr>
        <p:xfrm>
          <a:off x="525779" y="1379220"/>
          <a:ext cx="9524073" cy="422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4" y="2779750"/>
            <a:ext cx="4671971" cy="247649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87" y="2506711"/>
            <a:ext cx="2613887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2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Libre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447631"/>
              </p:ext>
            </p:extLst>
          </p:nvPr>
        </p:nvGraphicFramePr>
        <p:xfrm>
          <a:off x="1043940" y="1447800"/>
          <a:ext cx="9005913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26" y="2389972"/>
            <a:ext cx="5813292" cy="30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7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599942032"/>
              </p:ext>
            </p:extLst>
          </p:nvPr>
        </p:nvGraphicFramePr>
        <p:xfrm>
          <a:off x="1154956" y="2861733"/>
          <a:ext cx="8825657" cy="1915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459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mbre extrême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620</TotalTime>
  <Words>376</Words>
  <Application>Microsoft Office PowerPoint</Application>
  <PresentationFormat>Grand écran</PresentationFormat>
  <Paragraphs>117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CYBERCAR</vt:lpstr>
      <vt:lpstr>Sommaire</vt:lpstr>
      <vt:lpstr>Présentation PowerPoint</vt:lpstr>
      <vt:lpstr>Cahier des charges</vt:lpstr>
      <vt:lpstr>DIAGRAMME UML</vt:lpstr>
      <vt:lpstr>Veille Technologique</vt:lpstr>
      <vt:lpstr>Veille Technologique</vt:lpstr>
      <vt:lpstr>Projet Libre</vt:lpstr>
      <vt:lpstr>Présentation PowerPoint</vt:lpstr>
      <vt:lpstr>CHARTE INFOMATIQUE</vt:lpstr>
      <vt:lpstr>Données personnelles et sensibles </vt:lpstr>
      <vt:lpstr>Privacy by design</vt:lpstr>
      <vt:lpstr>PIA - CNIL</vt:lpstr>
      <vt:lpstr>DIAGRAMME RESEAU​</vt:lpstr>
      <vt:lpstr>Specs</vt:lpstr>
      <vt:lpstr>Présentation PowerPoint</vt:lpstr>
      <vt:lpstr>Junit Test</vt:lpstr>
      <vt:lpstr>GITHUB</vt:lpstr>
      <vt:lpstr>Agile SCRUM</vt:lpstr>
      <vt:lpstr>Moodle</vt:lpstr>
      <vt:lpstr>Moodle</vt:lpstr>
      <vt:lpstr>Contrat de prestation</vt:lpstr>
      <vt:lpstr>JavaDoc</vt:lpstr>
      <vt:lpstr>SonarCloud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CYBERCAR</dc:title>
  <dc:creator>Cenam Toiherdine</dc:creator>
  <cp:lastModifiedBy>Cenam Toiherdine</cp:lastModifiedBy>
  <cp:revision>32</cp:revision>
  <dcterms:created xsi:type="dcterms:W3CDTF">2022-05-05T15:57:39Z</dcterms:created>
  <dcterms:modified xsi:type="dcterms:W3CDTF">2022-05-06T10:08:52Z</dcterms:modified>
</cp:coreProperties>
</file>